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Nu. Nu suntem un vis, o întâmplare,</a:t>
            </a:r>
            <a:br/>
            <a:r>
              <a:t>un lut de sine însuşi frământat.</a:t>
            </a:r>
            <a:br/>
            <a:r>
              <a:t>Ci ne-a zidit o minte creatoare,</a:t>
            </a:r>
            <a:br/>
            <a:r>
              <a:t>o-nţelepciune fără de hotare.</a:t>
            </a:r>
            <a:br/>
            <a:r>
              <a:t>Există Dumnezeu! Ce minunat!</a:t>
            </a:r>
            <a:br/>
            <a:r>
              <a:t>Ci ne-a zidit o minte creatoare,</a:t>
            </a:r>
            <a:br/>
            <a:r>
              <a:t>o-nţelepciune fără de hotare.</a:t>
            </a:r>
            <a:br/>
            <a:r>
              <a:t>Există Dumnezeu! Există Dumnezeu!</a:t>
            </a:r>
            <a:br/>
            <a:r>
              <a:t>Ce minunat!</a:t>
            </a:r>
            <a:br/>
            <a:r>
              <a:t>Nu. Nu suntem jivine-ntunecate,</a:t>
            </a:r>
            <a:br/>
            <a:r>
              <a:t>gonite de un bici ne-nduplecat.</a:t>
            </a:r>
            <a:br/>
            <a:r>
              <a:t>Ci noi avem un duh şi-o libertate</a:t>
            </a:r>
            <a:br/>
            <a:r>
              <a:t>și-o inimă ce pentru ceruri bate.</a:t>
            </a:r>
            <a:br/>
            <a:r>
              <a:t>Există Dumnezeu! Ce minunat!</a:t>
            </a:r>
            <a:br/>
            <a:r>
              <a:t>Ci noi avem un duh şi-o libertate</a:t>
            </a:r>
            <a:br/>
            <a:r>
              <a:t>și-o inimă ce pentru ceruri bate.</a:t>
            </a:r>
            <a:br/>
            <a:r>
              <a:t>Există Dumnezeu! Există Dumnezeu!</a:t>
            </a:r>
            <a:br/>
            <a:r>
              <a:t>Ce minunat!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N-ar fi simţit în veci de veci ţărâna</a:t>
            </a:r>
            <a:br/>
            <a:r>
              <a:t>surâsul unui crin imaculat,</a:t>
            </a:r>
            <a:br/>
            <a:r>
              <a:t>de n-ar fi-ntins Atotstăpânul mâna</a:t>
            </a:r>
            <a:br/>
            <a:r>
              <a:t>să umple-n noi de simţământ fântâna.</a:t>
            </a:r>
            <a:br/>
            <a:r>
              <a:t>Există Dumnezeu! Ce minunat!</a:t>
            </a:r>
            <a:br/>
            <a:r>
              <a:t>De n-ar fi-ntins Atotstăpânul mâna</a:t>
            </a:r>
            <a:br/>
            <a:r>
              <a:t>să umple-n noi de simţământ fântâna.</a:t>
            </a:r>
            <a:br/>
            <a:r>
              <a:t>Există Dumnezeu! Există Dumnezeu!</a:t>
            </a:r>
            <a:br/>
            <a:r>
              <a:t>Ce minunat!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Avem cu noi Scriptura ca dovadă,</a:t>
            </a:r>
            <a:br/>
            <a:r>
              <a:t>avem minuni şi semne ne-ncetat.</a:t>
            </a:r>
            <a:br/>
            <a:r>
              <a:t>Și cine vrea pe Dumnezeu să-L vadă,</a:t>
            </a:r>
            <a:br/>
            <a:r>
              <a:t>să stea în faţa Lui pe baricadă!</a:t>
            </a:r>
            <a:br/>
            <a:r>
              <a:t>Există Dumnezeu! Ce minunat!</a:t>
            </a:r>
            <a:br/>
            <a:r>
              <a:t>Și cine vrea pe Dumnezeu să-L vadă,</a:t>
            </a:r>
            <a:br/>
            <a:r>
              <a:t>să stea în faţa Lui pe baricadă!</a:t>
            </a:r>
            <a:br/>
            <a:r>
              <a:t>Există Dumnezeu! Există Dumnezeu!</a:t>
            </a:r>
            <a:br/>
            <a:r>
              <a:t>Ce minunat!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Nu-i calea noastră veşnic însorită,</a:t>
            </a:r>
            <a:br/>
            <a:r>
              <a:t>nu-i viaţa totdeauna un palat.</a:t>
            </a:r>
            <a:br/>
            <a:r>
              <a:t>Dar o trăim căci merită trăită,</a:t>
            </a:r>
            <a:br/>
            <a:r>
              <a:t>când peste lumea asta mărginită,</a:t>
            </a:r>
            <a:br/>
            <a:r>
              <a:t>există Dumnezeu cu-adevărat.</a:t>
            </a:r>
            <a:br/>
            <a:r>
              <a:t>Dar o trăim căci merită trăită,</a:t>
            </a:r>
            <a:br/>
            <a:r>
              <a:t>când peste lumea asta mărginită,</a:t>
            </a:r>
            <a:br/>
            <a:r>
              <a:t>există Dumnezeu! Există Dumnezeu</a:t>
            </a:r>
            <a:br/>
            <a:r>
              <a:t>cu-adevărat.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Nu. Nu suntem neant! Ce fericire!</a:t>
            </a:r>
            <a:br/>
            <a:r>
              <a:t>Supremul Adevăr S-a revelat!</a:t>
            </a:r>
            <a:br/>
            <a:r>
              <a:t>Isus e-n noi lumină şi iubire,</a:t>
            </a:r>
            <a:br/>
            <a:r>
              <a:t>iar moartea e un zbor spre nemurire.</a:t>
            </a:r>
            <a:br/>
            <a:r>
              <a:t>Există Dumnezeu! Ce minunat!</a:t>
            </a:r>
            <a:br/>
            <a:r>
              <a:t>Isus e-n noi lumină şi iubire,</a:t>
            </a:r>
            <a:br/>
            <a:r>
              <a:t>iar moartea e un zbor spre nemurire.</a:t>
            </a:r>
            <a:br/>
            <a:r>
              <a:t>Există Dumnezeu! Există Dumnezeu!</a:t>
            </a:r>
            <a:br/>
            <a:r>
              <a:t>//: Ce minunat! ://</a:t>
            </a:r>
            <a:br/>
            <a: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