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Numele lui Isus e cel mai scump şi dulce,</a:t>
            </a:r>
            <a:br/>
            <a:r>
              <a:t>Luceafăr printre stele şi crin e printre flori.</a:t>
            </a:r>
            <a:br/>
            <a:r>
              <a:t>El e slava noastră, pe El Îl preamărim.</a:t>
            </a:r>
            <a:br/>
            <a:r>
              <a:t>Şi sufletul meu cântă al fericirii imn. </a:t>
            </a:r>
            <a:br/>
            <a:r>
              <a:t>E cântarea celui salvat!</a:t>
            </a:r>
            <a:br/>
            <a:r>
              <a:t>Melodia ei răsună,</a:t>
            </a:r>
            <a:br/>
            <a:r>
              <a:t>dintr-un suflet eliberat,</a:t>
            </a:r>
            <a:br/>
            <a:r>
              <a:t>plin de viaţă, voie bună.</a:t>
            </a:r>
            <a:br/>
            <a:r>
              <a:t>E cântarea celui salvat!</a:t>
            </a:r>
            <a:br/>
            <a:r>
              <a:t>Inima mea vesel cântă:</a:t>
            </a:r>
            <a:br/>
            <a:r>
              <a:t>Aleluia! Aleluia!</a:t>
            </a:r>
            <a:br/>
            <a:r>
              <a:t>Celui ce-n veci m-a salvat!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Inima-mi zdrobită zăcea sub grele sarcini, </a:t>
            </a:r>
            <a:br/>
            <a:r>
              <a:t>dar azi iertat prin Isus eu liber pot cânta.</a:t>
            </a:r>
            <a:br/>
            <a:r>
              <a:t>El e Salvatorul, găsesc iubirea-n El,</a:t>
            </a:r>
            <a:br/>
            <a:r>
              <a:t>e Domnul şi Stăpânul, în veci Emanuel. </a:t>
            </a:r>
            <a:br/>
            <a:r>
              <a:t>E cântarea celui salvat!</a:t>
            </a:r>
            <a:br/>
            <a:r>
              <a:t>Melodia ei răsună,</a:t>
            </a:r>
            <a:br/>
            <a:r>
              <a:t>dintr-un suflet eliberat,</a:t>
            </a:r>
            <a:br/>
            <a:r>
              <a:t>plin de viaţă, voie bună.</a:t>
            </a:r>
            <a:br/>
            <a:r>
              <a:t>E cântarea celui salvat!</a:t>
            </a:r>
            <a:br/>
            <a:r>
              <a:t>Inima mea vesel cântă:</a:t>
            </a:r>
            <a:br/>
            <a:r>
              <a:t>Aleluia! Aleluia!</a:t>
            </a:r>
            <a:br/>
            <a:r>
              <a:t>Celui ce-n veci m-a salvat!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Imnul bucuriei, nici îngerii din slavă </a:t>
            </a:r>
            <a:br/>
            <a:r>
              <a:t>nu-l pot cânta mai bine ca cei răscumpăraţi.</a:t>
            </a:r>
            <a:br/>
            <a:r>
              <a:t>Robi eram în lanţuri, de chinuri apăsaţi,</a:t>
            </a:r>
            <a:br/>
            <a:r>
              <a:t>cântăm azi biruinţa, pe veci eliberaţi. </a:t>
            </a:r>
            <a:br/>
            <a:r>
              <a:t>E cântarea celui salvat!</a:t>
            </a:r>
            <a:br/>
            <a:r>
              <a:t>Melodia ei răsună,</a:t>
            </a:r>
            <a:br/>
            <a:r>
              <a:t>dintr-un suflet eliberat,</a:t>
            </a:r>
            <a:br/>
            <a:r>
              <a:t>plin de viaţă, voie bună.</a:t>
            </a:r>
            <a:br/>
            <a:r>
              <a:t>E cântarea celui salvat!</a:t>
            </a:r>
            <a:br/>
            <a:r>
              <a:t>Inima mea vesel cântă:</a:t>
            </a:r>
            <a:br/>
            <a:r>
              <a:t>Aleluia! Aleluia!</a:t>
            </a:r>
            <a:br/>
            <a:r>
              <a:t>Celui ce-n veci m-a salvat!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