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Isuse, Nume sfânt,</a:t>
            </a:r>
            <a:br/>
            <a:r>
              <a:t>ai venit pe-acest pământ</a:t>
            </a:r>
            <a:br/>
            <a:r>
              <a:t>să-mplineşti al Tău Cuvânt:</a:t>
            </a:r>
            <a:br/>
            <a:r>
              <a:t>Te slăvim, Isuse!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Pentru noi Te-ai umilit,</a:t>
            </a:r>
            <a:br/>
            <a:r>
              <a:t>pentru noi ai suferit,</a:t>
            </a:r>
            <a:br/>
            <a:r>
              <a:t>pentru noi ai și murit:</a:t>
            </a:r>
            <a:br/>
            <a:r>
              <a:t>Te slăvim, Isuse!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Pentru clipa când, smerit,</a:t>
            </a:r>
            <a:br/>
            <a:r>
              <a:t>chinul morţii L-ai primit,</a:t>
            </a:r>
            <a:br/>
            <a:r>
              <a:t>pentru viaţa ce-ai jertfit:</a:t>
            </a:r>
            <a:br/>
            <a:r>
              <a:t>Te slăvim, Isuse!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grădina Ghetsimani,</a:t>
            </a:r>
            <a:br/>
            <a:r>
              <a:t>înfruntat-ai pe Satan,</a:t>
            </a:r>
            <a:br/>
            <a:r>
              <a:t>biruind pe-acest duşman:</a:t>
            </a:r>
            <a:br/>
            <a:r>
              <a:t>Te slăvim, Isuse!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Pentru cupa ce-ai sorbit,</a:t>
            </a:r>
            <a:br/>
            <a:r>
              <a:t>pentru chinul Tău cumplit,</a:t>
            </a:r>
            <a:br/>
            <a:r>
              <a:t>pentru tot ce-ai suferit:</a:t>
            </a:r>
            <a:br/>
            <a:r>
              <a:t>Te slăvim, Isuse!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Pentru crucea ce-ai purtat,</a:t>
            </a:r>
            <a:br/>
            <a:r>
              <a:t>pentru sângele-Ţi vărsat</a:t>
            </a:r>
            <a:br/>
            <a:r>
              <a:t>și prin care ne-ai iertat:</a:t>
            </a:r>
            <a:br/>
            <a:r>
              <a:t>Te slăvim, Isuse!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7. Fiindcă mult Tu ne-ai iubit</a:t>
            </a:r>
            <a:br/>
            <a:r>
              <a:t>și, murind, ne-ai mântuit,</a:t>
            </a:r>
            <a:br/>
            <a:r>
              <a:t>fii în veci de veci slăvit!</a:t>
            </a:r>
            <a:br/>
            <a:r>
              <a:t>Te slăvim, Isuse!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