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O, ce valuri de-ndurare</a:t>
            </a:r>
            <a:br/>
            <a:r>
              <a:t>curg din crucea lui Isus!</a:t>
            </a:r>
            <a:br/>
            <a:r>
              <a:t>O, ce jertfă minunată</a:t>
            </a:r>
            <a:br/>
            <a:r>
              <a:t>este jertfa lui Isus!</a:t>
            </a:r>
            <a:br/>
            <a:r>
              <a:t>Curăţit în al Lui sânge</a:t>
            </a:r>
            <a:br/>
            <a:r>
              <a:t>și crezând în jertfa Sa,</a:t>
            </a:r>
            <a:br/>
            <a:r>
              <a:t>te apropii fără teamă</a:t>
            </a:r>
            <a:br/>
            <a:r>
              <a:t>de Preasfântul Dumnezeu.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Pretutindeni să se-ntindă</a:t>
            </a:r>
            <a:br/>
            <a:r>
              <a:t>valu-acestei mari iubiri;</a:t>
            </a:r>
            <a:br/>
            <a:r>
              <a:t>toată lumea să audă</a:t>
            </a:r>
            <a:br/>
            <a:r>
              <a:t>despre jertfa lui Isus.</a:t>
            </a:r>
            <a:br/>
            <a:r>
              <a:t>Curăţit în al Lui sânge</a:t>
            </a:r>
            <a:br/>
            <a:r>
              <a:t>și crezând în jertfa Sa,</a:t>
            </a:r>
            <a:br/>
            <a:r>
              <a:t>te apropii fără teamă</a:t>
            </a:r>
            <a:br/>
            <a:r>
              <a:t>de Preasfântul Dumnezeu.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Orice suflet ce se află</a:t>
            </a:r>
            <a:br/>
            <a:r>
              <a:t>în ruină şi păcat</a:t>
            </a:r>
            <a:br/>
            <a:r>
              <a:t>să privească deci la Domnul</a:t>
            </a:r>
            <a:br/>
            <a:r>
              <a:t>și va fi pe veci salvat.</a:t>
            </a:r>
            <a:br/>
            <a:r>
              <a:t>Curăţit în al Lui sânge</a:t>
            </a:r>
            <a:br/>
            <a:r>
              <a:t>și crezând în jertfa Sa,</a:t>
            </a:r>
            <a:br/>
            <a:r>
              <a:t>te apropii fără teamă</a:t>
            </a:r>
            <a:br/>
            <a:r>
              <a:t>de Preasfântul Dumnezeu.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