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veste plină de bucurii</a:t>
            </a:r>
            <a:br/>
            <a:r>
              <a:t>corul de îngeri ne-a adus:</a:t>
            </a:r>
            <a:br/>
            <a:r>
              <a:t>vestea bună a marii îndurări</a:t>
            </a:r>
            <a:br/>
            <a:r>
              <a:t>ce azi Dumnezeu ne-a trimis de sus.</a:t>
            </a:r>
            <a:br/>
            <a:r>
              <a:t>Iată, S-a născut Isus,</a:t>
            </a:r>
            <a:br/>
            <a:r>
              <a:t>mântuire ne-a adus.</a:t>
            </a:r>
            <a:br/>
            <a:r>
              <a:t>El ne scapă din nevoi,</a:t>
            </a:r>
            <a:br/>
            <a:r>
              <a:t>Dumnezeu e azi cu noi.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veste plină de bucurii!</a:t>
            </a:r>
            <a:br/>
            <a:r>
              <a:t>Cu-nsufleţire să cântăm;</a:t>
            </a:r>
            <a:br/>
            <a:r>
              <a:t>ale noastre glasuri vestească azi:</a:t>
            </a:r>
            <a:br/>
            <a:r>
              <a:t>prin Domnul Isus mântuire-avem.</a:t>
            </a:r>
            <a:br/>
            <a:r>
              <a:t>Iată, S-a născut Isus,</a:t>
            </a:r>
            <a:br/>
            <a:r>
              <a:t>mântuire ne-a adus.</a:t>
            </a:r>
            <a:br/>
            <a:r>
              <a:t>El ne scapă din nevoi,</a:t>
            </a:r>
            <a:br/>
            <a:r>
              <a:t>Dumnezeu e azi cu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veste plină de bucurii!</a:t>
            </a:r>
            <a:br/>
            <a:r>
              <a:t>Ea ne alină în dureri.</a:t>
            </a:r>
            <a:br/>
            <a:r>
              <a:t>Domnul sfânt la noi azi S-a coborât</a:t>
            </a:r>
            <a:br/>
            <a:r>
              <a:t>ca să ne ridice cu El în cer.</a:t>
            </a:r>
            <a:br/>
            <a:r>
              <a:t>Iată, S-a născut Isus, </a:t>
            </a:r>
            <a:br/>
            <a:r>
              <a:t>mântuire ne-a adus. </a:t>
            </a:r>
            <a:br/>
            <a:r>
              <a:t>El ne scapă din nevoi, </a:t>
            </a:r>
            <a:br/>
            <a:r>
              <a:t>Dumnezeu e azi cu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