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ce zi! O, ce zi</a:t>
            </a:r>
            <a:br/>
            <a:r>
              <a:t>va fi ziua când Isus</a:t>
            </a:r>
            <a:br/>
            <a:r>
              <a:t>se va coborî din ceruri</a:t>
            </a:r>
            <a:br/>
            <a:r>
              <a:t>şi la noi pe nor veni-va</a:t>
            </a:r>
            <a:br/>
            <a:r>
              <a:t>să ne ia cu El în cer!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slăvit când Isus,</a:t>
            </a:r>
            <a:br/>
            <a:r>
              <a:t>l-al Său Tată sus în cer,</a:t>
            </a:r>
            <a:br/>
            <a:r>
              <a:t>pe Mireasa Lui va duce</a:t>
            </a:r>
            <a:br/>
            <a:r>
              <a:t>fără nicio-ntinăciune,</a:t>
            </a:r>
            <a:br/>
            <a:r>
              <a:t>ci slăvită-n veci de veci!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atunci va-mpărți</a:t>
            </a:r>
            <a:br/>
            <a:r>
              <a:t>o răsplată pentru-ai Săi,</a:t>
            </a:r>
            <a:br/>
            <a:r>
              <a:t>potrivită cu-a lor râvnă</a:t>
            </a:r>
            <a:br/>
            <a:r>
              <a:t>pentru slava Sa acuma,</a:t>
            </a:r>
            <a:br/>
            <a:r>
              <a:t>pentru cât L-au preţuit.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O, ce trist vei fi tu</a:t>
            </a:r>
            <a:br/>
            <a:r>
              <a:t>când vedea-vei că aici</a:t>
            </a:r>
            <a:br/>
            <a:r>
              <a:t>tu adesea, plin de lume,</a:t>
            </a:r>
            <a:br/>
            <a:r>
              <a:t>ai ținut la multe lucruri</a:t>
            </a:r>
            <a:br/>
            <a:r>
              <a:t>și pe Domnul l-ai respins.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Mântuit, da, vei fi,</a:t>
            </a:r>
            <a:br/>
            <a:r>
              <a:t>dar cununa poţi s-o pierzi;</a:t>
            </a:r>
            <a:br/>
            <a:r>
              <a:t>te-ai slăvit pe tine însuţi,</a:t>
            </a:r>
            <a:br/>
            <a:r>
              <a:t>dar al tău Mântuitor bun</a:t>
            </a:r>
            <a:br/>
            <a:r>
              <a:t>ce-a primit din partea ta?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Doamne, vinʼ! Vino! Vinʼ!</a:t>
            </a:r>
            <a:br/>
            <a:r>
              <a:t>Vino, Doamne, vinʼ curând!</a:t>
            </a:r>
            <a:br/>
            <a:r>
              <a:t>Cei răscumpăraţi Te-aşteaptă,</a:t>
            </a:r>
            <a:br/>
            <a:r>
              <a:t>vino dup-a Ta mireasă,</a:t>
            </a:r>
            <a:br/>
            <a:r>
              <a:t>căci străină e aici!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