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O, de-aş fi văzut cea mai neagră zi: Domnul păşeşte spre Calvar.</a:t>
            </a:r>
            <a:br/>
            <a:r>
              <a:t>De răi e judecat, lovit şi sfâşiat,</a:t>
            </a:r>
            <a:br/>
            <a:r>
              <a:t>pe cruce e ţintuit.</a:t>
            </a:r>
            <a:br/>
            <a:r>
              <a:t>E puterea crucii Lui:</a:t>
            </a:r>
            <a:br/>
            <a:r>
              <a:t>Cel Preasfânt făcut păcat;</a:t>
            </a:r>
            <a:br/>
            <a:r>
              <a:t>vina lumii a purtat</a:t>
            </a:r>
            <a:br/>
            <a:r>
              <a:t>să stăm iertaţi sub crucea Lui.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Văd cumplitu-Ţi chin scris pe chipul Tău,</a:t>
            </a:r>
            <a:br/>
            <a:r>
              <a:t>greul păcat Te apăsa.</a:t>
            </a:r>
            <a:br/>
            <a:r>
              <a:t>Orice gând amar, orice faptă rea</a:t>
            </a:r>
            <a:br/>
            <a:r>
              <a:t>fruntea-Ţi încorona.</a:t>
            </a:r>
            <a:br/>
            <a:r>
              <a:t>E puterea crucii Lui:</a:t>
            </a:r>
            <a:br/>
            <a:r>
              <a:t>Cel Preasfânt făcut păcat;</a:t>
            </a:r>
            <a:br/>
            <a:r>
              <a:t>vina lumii a purtat</a:t>
            </a:r>
            <a:br/>
            <a:r>
              <a:t>să stăm iertaţi sub crucea Lui.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Lumina s-a ascuns, pământul s-a zbătut</a:t>
            </a:r>
            <a:br/>
            <a:r>
              <a:t>când Creatorul lor S-a stins.</a:t>
            </a:r>
            <a:br/>
            <a:r>
              <a:t>Loc Preasfânt deschis, morţi la viaţă-aduşi, </a:t>
            </a:r>
            <a:br/>
            <a:r>
              <a:t>glorie! S-a isprăvit!</a:t>
            </a:r>
            <a:br/>
            <a:r>
              <a:t>E puterea crucii Lui:</a:t>
            </a:r>
            <a:br/>
            <a:r>
              <a:t>Cel Preasfânt făcut păcat;</a:t>
            </a:r>
            <a:br/>
            <a:r>
              <a:t>vina lumii a purtat</a:t>
            </a:r>
            <a:br/>
            <a:r>
              <a:t>să stăm iertaţi sub crucea Lui.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Să-mi văd numele scris în rana Ta,</a:t>
            </a:r>
            <a:br/>
            <a:r>
              <a:t>prin jertfa Ta eu liber sunt.</a:t>
            </a:r>
            <a:br/>
            <a:r>
              <a:t>Boldul morţii-i frânt, viu acum trăiesc, dragostea Ta a-nvins!</a:t>
            </a:r>
            <a:br/>
            <a:r>
              <a:t>E puterea crucii Lui:</a:t>
            </a:r>
            <a:br/>
            <a:r>
              <a:t>Miel junghiat pentru noi.</a:t>
            </a:r>
            <a:br/>
            <a:r>
              <a:t>Ce dragoste! Ce preţ imens,</a:t>
            </a:r>
            <a:br/>
            <a:r>
              <a:t>să stăm iertaţi sub crucea Lui!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