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suflet ce zaci sub povară,</a:t>
            </a:r>
            <a:br/>
            <a:r>
              <a:t>trudit eşti în noaptea cea grea;</a:t>
            </a:r>
            <a:br/>
            <a:r>
              <a:t>priveşte spre Domnul vieţii,</a:t>
            </a:r>
            <a:br/>
            <a:r>
              <a:t>lumină prin El vei avea!</a:t>
            </a:r>
            <a:br/>
            <a:r>
              <a:t>La Isus doar, priveşte,</a:t>
            </a:r>
            <a:br/>
            <a:r>
              <a:t>să vezi necurmat faţa Sa!</a:t>
            </a:r>
            <a:br/>
            <a:r>
              <a:t>Şi umbrit va fi tot ce-i trecător,</a:t>
            </a:r>
            <a:br/>
            <a:r>
              <a:t>de lumina şi gloria Sa!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moarte la viaţă eternă</a:t>
            </a:r>
            <a:br/>
            <a:r>
              <a:t>pe Domnul de-acum Îl urmăm;</a:t>
            </a:r>
            <a:br/>
            <a:r>
              <a:t>cel rău nu mai are putere,</a:t>
            </a:r>
            <a:br/>
            <a:r>
              <a:t>prin har biruinţă avem!</a:t>
            </a:r>
            <a:br/>
            <a:r>
              <a:t>La Isus doar, priveşte,</a:t>
            </a:r>
            <a:br/>
            <a:r>
              <a:t>să vezi necurmat faţa Sa!</a:t>
            </a:r>
            <a:br/>
            <a:r>
              <a:t>Şi umbrit va fi tot ce-i trecător,</a:t>
            </a:r>
            <a:br/>
            <a:r>
              <a:t>de lumina şi gloria 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tot ce-a promis, împlineşte,</a:t>
            </a:r>
            <a:br/>
            <a:r>
              <a:t>deci crede în tot ce ţi-a spus!</a:t>
            </a:r>
            <a:br/>
            <a:r>
              <a:t>Şi celor pierduţi le vesteşte</a:t>
            </a:r>
            <a:br/>
            <a:r>
              <a:t>salvarea venită de sus!</a:t>
            </a:r>
            <a:br/>
            <a:r>
              <a:t>La Isus doar, priveşte,</a:t>
            </a:r>
            <a:br/>
            <a:r>
              <a:t>să vezi necurmat faţa Sa!</a:t>
            </a:r>
            <a:br/>
            <a:r>
              <a:t>Şi umbrit va fi tot ce-i trecător,</a:t>
            </a:r>
            <a:br/>
            <a:r>
              <a:t>de lumina şi gloria Sa!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