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Ocrotiți de mâna Ta</a:t>
            </a:r>
            <a:br/>
            <a:r>
              <a:t>am ajuns această zi</a:t>
            </a:r>
            <a:br/>
            <a:r>
              <a:t>și în Casa Ta acum,</a:t>
            </a:r>
            <a:br/>
            <a:r>
              <a:t>Doamne, așteptăm să vii.</a:t>
            </a:r>
            <a:br/>
            <a:r>
              <a:t>Ne-ai condus cu mâna Ta,</a:t>
            </a:r>
            <a:br/>
            <a:r>
              <a:t>nici de-acum nu ne lăsa!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 apropiem smeriți</a:t>
            </a:r>
            <a:br/>
            <a:r>
              <a:t>de cerescul Tău Cuvânt,</a:t>
            </a:r>
            <a:br/>
            <a:r>
              <a:t>strălucească peste noi</a:t>
            </a:r>
            <a:br/>
            <a:r>
              <a:t>chipul Tău slăvit și sfânt.</a:t>
            </a:r>
            <a:br/>
            <a:r>
              <a:t>Tu ne-ai dat această zi</a:t>
            </a:r>
            <a:br/>
            <a:r>
              <a:t>ca un prag spre veșnicii.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Al Tău Nume preamărim,</a:t>
            </a:r>
            <a:br/>
            <a:r>
              <a:t>slava Ta o adorăm,</a:t>
            </a:r>
            <a:br/>
            <a:r>
              <a:t>și acum în Templul Tău</a:t>
            </a:r>
            <a:br/>
            <a:r>
              <a:t>să Te-arăți noi așteptăm.</a:t>
            </a:r>
            <a:br/>
            <a:r>
              <a:t>Lasă cerul larg deschis</a:t>
            </a:r>
            <a:br/>
            <a:r>
              <a:t>să zărim ce ne-ai promis.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Vestea sfintei Tale păci</a:t>
            </a:r>
            <a:br/>
            <a:r>
              <a:t>să se-ntindă pe pământ.</a:t>
            </a:r>
            <a:br/>
            <a:r>
              <a:t>Să se-nchine-n fața Ta</a:t>
            </a:r>
            <a:br/>
            <a:r>
              <a:t>toți o inimă și-un gând.</a:t>
            </a:r>
            <a:br/>
            <a:r>
              <a:t>Până-n cer vom adora</a:t>
            </a:r>
            <a:br/>
            <a:r>
              <a:t>în mărire slava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