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Păcatu-a ridicat o cruce,</a:t>
            </a:r>
            <a:br/>
            <a:r>
              <a:t>ca-ntins pe ea să fiu doar eu,</a:t>
            </a:r>
            <a:br/>
            <a:r>
              <a:t>dar, în iubirea Ta, Isuse,</a:t>
            </a:r>
            <a:br/>
            <a:r>
              <a:t>Te-ai răstignit în locul meu.</a:t>
            </a:r>
            <a:br/>
            <a:r>
              <a:t>Isuse-n locul meu ai suferit,</a:t>
            </a:r>
            <a:br/>
            <a:r>
              <a:t>Isuse-n locul meu Tu ai murit,</a:t>
            </a:r>
            <a:br/>
            <a:r>
              <a:t>prin jertfa Ta mi-ai dat, mi-ai dat deplin</a:t>
            </a:r>
            <a:br/>
            <a:r>
              <a:t>al mântuirii har divin.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Păcatu-a făurit o cruce,</a:t>
            </a:r>
            <a:br/>
            <a:r>
              <a:t>să-ndur pe ea blestemul greu,</a:t>
            </a:r>
            <a:br/>
            <a:r>
              <a:t>dar Tu făcutu-Te-ai, Isuse,</a:t>
            </a:r>
            <a:br/>
            <a:r>
              <a:t>blestem adânc în locul meu.</a:t>
            </a:r>
            <a:br/>
            <a:r>
              <a:t>Isuse-n locul meu ai suferit,</a:t>
            </a:r>
            <a:br/>
            <a:r>
              <a:t>Isuse-n locul meu Tu ai murit,</a:t>
            </a:r>
            <a:br/>
            <a:r>
              <a:t>prin jertfa Ta mi-ai dat, mi-ai dat deplin</a:t>
            </a:r>
            <a:br/>
            <a:r>
              <a:t>al mântuirii har divin.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Păcatu-a zămislit o cruce,</a:t>
            </a:r>
            <a:br/>
            <a:r>
              <a:t>să-i sorb amarul ei mereu,</a:t>
            </a:r>
            <a:br/>
            <a:r>
              <a:t>dar Tu sorbit-ai tot paharul,</a:t>
            </a:r>
            <a:br/>
            <a:r>
              <a:t>Isuse scump, în locul meu.</a:t>
            </a:r>
            <a:br/>
            <a:r>
              <a:t>Isuse-n locul meu ai suferit,</a:t>
            </a:r>
            <a:br/>
            <a:r>
              <a:t>Isuse-n locul meu Tu ai murit,</a:t>
            </a:r>
            <a:br/>
            <a:r>
              <a:t>prin jertfa Ta mi-ai dat, mi-ai dat deplin</a:t>
            </a:r>
            <a:br/>
            <a:r>
              <a:t>al mântuirii har divin.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Îţi mulţumesc adânc, Isuse,</a:t>
            </a:r>
            <a:br/>
            <a:r>
              <a:t>că slava Ta de Dumnezeu</a:t>
            </a:r>
            <a:br/>
            <a:r>
              <a:t>Ţi-ai umilit-o pentru mine,</a:t>
            </a:r>
            <a:br/>
            <a:r>
              <a:t>și-ai dus Tu crucea-n locul meu!</a:t>
            </a:r>
            <a:br/>
            <a:r>
              <a:t>Isuse-n locul meu ai suferit,</a:t>
            </a:r>
            <a:br/>
            <a:r>
              <a:t>Isuse-n locul meu Tu ai murit,</a:t>
            </a:r>
            <a:br/>
            <a:r>
              <a:t>prin jertfa Ta mi-ai dat, mi-ai dat deplin</a:t>
            </a:r>
            <a:br/>
            <a:r>
              <a:t>al mântuirii har divin.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