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Pe harfa inimii un singur Nume</a:t>
            </a:r>
            <a:br/>
            <a:r>
              <a:t>doresc să ʼnalț în cântec maiestuos,</a:t>
            </a:r>
            <a:br/>
            <a:r>
              <a:t>lumina Lui să umple-ntreaga lume,</a:t>
            </a:r>
            <a:br/>
            <a:r>
              <a:t>căci Soare e dumnezeiescul Nume:</a:t>
            </a:r>
            <a:br/>
            <a:r>
              <a:t>Isus Hristos, Isus Hristos!</a:t>
            </a:r>
            <a:br/>
            <a:r>
              <a:t>Căci Soare e dumnezeiescul Nume:</a:t>
            </a:r>
            <a:br/>
            <a:r>
              <a:t>Isus Hristos, Isus Hristos! </a:t>
            </a:r>
            <a:br/>
            <a:r>
              <a:t>În Taina Lui e-ntreaga mântuire,</a:t>
            </a:r>
            <a:br/>
            <a:r>
              <a:t>și-ntregul Har prin El a fost adus.</a:t>
            </a:r>
            <a:br/>
            <a:r>
              <a:t>O, Nume sfânt! Comoară de iubire,</a:t>
            </a:r>
            <a:br/>
            <a:r>
              <a:t>puterea Ta aduce mântuire:</a:t>
            </a:r>
            <a:br/>
            <a:r>
              <a:t>Hristos Isus, Hristos Isus!</a:t>
            </a:r>
            <a:br/>
            <a:r>
              <a:t>Puterea Ta aduce mântuire:</a:t>
            </a:r>
            <a:br/>
            <a:r>
              <a:t>Hristos Isus, Hristos Isus!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Să-mi acordezi, Isuse, în lumină,</a:t>
            </a:r>
            <a:br/>
            <a:r>
              <a:t>prin Duhul, harfa inimii mereu,</a:t>
            </a:r>
            <a:br/>
            <a:r>
              <a:t>și-n armonia limpede și plină,</a:t>
            </a:r>
            <a:br/>
            <a:r>
              <a:t>să-Ți ʼnalț slăvitul Nume în lumină</a:t>
            </a:r>
            <a:br/>
            <a:r>
              <a:t>de Dumnezeu, de Dumnezeu!</a:t>
            </a:r>
            <a:br/>
            <a:r>
              <a:t>Să-Ți ʼnalț slăvitul Nume în lumină</a:t>
            </a:r>
            <a:br/>
            <a:r>
              <a:t>de Dumnezeu, de Dumnezeu!</a:t>
            </a:r>
            <a:br/>
            <a:r>
              <a:t>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