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pământ şi sus în ceruri</a:t>
            </a:r>
            <a:br/>
            <a:r>
              <a:t>nu e Nume mai frumos,</a:t>
            </a:r>
            <a:br/>
            <a:r>
              <a:t>nici mai plin de strălucire</a:t>
            </a:r>
            <a:br/>
            <a:r>
              <a:t>cum e Numele Hristos".</a:t>
            </a:r>
            <a:br/>
            <a:r>
              <a:t>Nume sfânt şi duios,</a:t>
            </a:r>
            <a:br/>
            <a:r>
              <a:t>Nume plin de har nespus,</a:t>
            </a:r>
            <a:br/>
            <a:r>
              <a:t>Nume-ales şi frumos,</a:t>
            </a:r>
            <a:br/>
            <a:r>
              <a:t>Nume drag, Isus Hristos.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Cât de bun un om să fie,</a:t>
            </a:r>
            <a:br/>
            <a:r>
              <a:t>cât de mare-un prinț ar fi,</a:t>
            </a:r>
            <a:br/>
            <a:r>
              <a:t>pe Isus măcar o clipă</a:t>
            </a:r>
            <a:br/>
            <a:r>
              <a:t>n-ar putea înlocui.</a:t>
            </a:r>
            <a:br/>
            <a:r>
              <a:t>Nume sfânt şi duios,</a:t>
            </a:r>
            <a:br/>
            <a:r>
              <a:t>Nume plin de har nespus,</a:t>
            </a:r>
            <a:br/>
            <a:r>
              <a:t>Nume-ales şi frumos,</a:t>
            </a:r>
            <a:br/>
            <a:r>
              <a:t>Nume drag, Isus Hristos.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Părăsind măriri în ceruri,</a:t>
            </a:r>
            <a:br/>
            <a:r>
              <a:t>El, Stăpânul tuturor,</a:t>
            </a:r>
            <a:br/>
            <a:r>
              <a:t>a venit în lumea noastră</a:t>
            </a:r>
            <a:br/>
            <a:r>
              <a:t>chiar în chip de muritor.</a:t>
            </a:r>
            <a:br/>
            <a:r>
              <a:t>Nume sfânt şi duios,</a:t>
            </a:r>
            <a:br/>
            <a:r>
              <a:t>Nume plin de har nespus,</a:t>
            </a:r>
            <a:br/>
            <a:r>
              <a:t>Nume-ales şi frumos,</a:t>
            </a:r>
            <a:br/>
            <a:r>
              <a:t>Nume drag, Isus Hristos.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Şi în trupul Său pe cruce</a:t>
            </a:r>
            <a:br/>
            <a:r>
              <a:t>vina noastră a purtat,</a:t>
            </a:r>
            <a:br/>
            <a:r>
              <a:t>a murit în locul nostru</a:t>
            </a:r>
            <a:br/>
            <a:r>
              <a:t>și cu Tatăl ne-a-mpăcat.</a:t>
            </a:r>
            <a:br/>
            <a:r>
              <a:t>Nume sfânt şi duios,</a:t>
            </a:r>
            <a:br/>
            <a:r>
              <a:t>Nume plin de har nespus,</a:t>
            </a:r>
            <a:br/>
            <a:r>
              <a:t>Nume-ales şi frumos,</a:t>
            </a:r>
            <a:br/>
            <a:r>
              <a:t>Nume drag, Isus Hristos.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Te mărim acum, Isuse,</a:t>
            </a:r>
            <a:br/>
            <a:r>
              <a:t>și-al Tău Nume Îl cântăm!</a:t>
            </a:r>
            <a:br/>
            <a:r>
              <a:t>Tu eşti mai presus de toate;</a:t>
            </a:r>
            <a:br/>
            <a:r>
              <a:t>slavă, slavă Ţie-Ţi dăm!</a:t>
            </a:r>
            <a:br/>
            <a:r>
              <a:t>Nume sfânt şi duios,</a:t>
            </a:r>
            <a:br/>
            <a:r>
              <a:t>Nume plin de har nespus,</a:t>
            </a:r>
            <a:br/>
            <a:r>
              <a:t>Nume-ales şi frumos,</a:t>
            </a:r>
            <a:br/>
            <a:r>
              <a:t>Nume drag, Isus Hristos.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