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Pregăteşte-mi Tu, Isuse,</a:t>
            </a:r>
            <a:br/>
            <a:r>
              <a:t>inima neîncetat</a:t>
            </a:r>
            <a:br/>
            <a:r>
              <a:t>să se desfăteze-n Tine</a:t>
            </a:r>
            <a:br/>
            <a:r>
              <a:t>şi-n Cuvântul Tău curat!</a:t>
            </a:r>
            <a:br/>
            <a:r>
              <a:t>Bucuria mea, desfătarea mea,</a:t>
            </a:r>
            <a:br/>
            <a:r>
              <a:t>Tu să-mi fii, Isuse,</a:t>
            </a:r>
            <a:br/>
            <a:r>
              <a:t>fie noaptea grea, fie ziua rea,</a:t>
            </a:r>
            <a:br/>
            <a:r>
              <a:t>Tu să-mi fii, Tu să-mi fii,</a:t>
            </a:r>
            <a:br/>
            <a:r>
              <a:t>Tu să-mi fii Isuse</a:t>
            </a:r>
            <a:br/>
            <a:r>
              <a:t>desfătarea mea, desfătarea mea.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Să-mi aprinzi întruna focul</a:t>
            </a:r>
            <a:br/>
            <a:r>
              <a:t>dorului să Te ascult</a:t>
            </a:r>
            <a:br/>
            <a:r>
              <a:t>și iubirea mea să ardă</a:t>
            </a:r>
            <a:br/>
            <a:r>
              <a:t>pentru Tine tot mai mult!</a:t>
            </a:r>
            <a:br/>
            <a:r>
              <a:t>Bucuria mea, desfătarea mea,</a:t>
            </a:r>
            <a:br/>
            <a:r>
              <a:t>Tu să-mi fii, Isuse,</a:t>
            </a:r>
            <a:br/>
            <a:r>
              <a:t>fie noaptea grea, fie ziua rea,</a:t>
            </a:r>
            <a:br/>
            <a:r>
              <a:t>Tu să-mi fii, Tu să-mi fii,</a:t>
            </a:r>
            <a:br/>
            <a:r>
              <a:t>Tu să-mi fii Isuse</a:t>
            </a:r>
            <a:br/>
            <a:r>
              <a:t>desfătarea mea, desfătarea mea.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Să nu-mi mai găsesc plăcerea</a:t>
            </a:r>
            <a:br/>
            <a:r>
              <a:t>în nimic de pe pământ</a:t>
            </a:r>
            <a:br/>
            <a:r>
              <a:t>și picioarele-mi să ţină</a:t>
            </a:r>
            <a:br/>
            <a:r>
              <a:t>numai drumul Tău cel sfânt!</a:t>
            </a:r>
            <a:br/>
            <a:r>
              <a:t>Bucuria mea, desfătarea mea,</a:t>
            </a:r>
            <a:br/>
            <a:r>
              <a:t>Tu să-mi fii, Isuse,</a:t>
            </a:r>
            <a:br/>
            <a:r>
              <a:t>fie noaptea grea, fie ziua rea,</a:t>
            </a:r>
            <a:br/>
            <a:r>
              <a:t>Tu să-mi fii, Tu să-mi fii,</a:t>
            </a:r>
            <a:br/>
            <a:r>
              <a:t>Tu să-mi fii Isuse</a:t>
            </a:r>
            <a:br/>
            <a:r>
              <a:t>desfătarea mea, desfătarea mea.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Bucuria vieţii mele</a:t>
            </a:r>
            <a:br/>
            <a:r>
              <a:t>să-mi fii Tu, necontenit,</a:t>
            </a:r>
            <a:br/>
            <a:r>
              <a:t>felul Tău întreg în mine</a:t>
            </a:r>
            <a:br/>
            <a:r>
              <a:t>să-l arăt mai desluşit!</a:t>
            </a:r>
            <a:br/>
            <a:r>
              <a:t>Bucuria mea, desfătarea mea,</a:t>
            </a:r>
            <a:br/>
            <a:r>
              <a:t>Tu să-mi fii, Isuse,</a:t>
            </a:r>
            <a:br/>
            <a:r>
              <a:t>fie noaptea grea, fie ziua rea,</a:t>
            </a:r>
            <a:br/>
            <a:r>
              <a:t>Tu să-mi fii, Tu să-mi fii,</a:t>
            </a:r>
            <a:br/>
            <a:r>
              <a:t>Tu să-mi fii Isuse</a:t>
            </a:r>
            <a:br/>
            <a:r>
              <a:t>desfătarea mea, desfătarea mea.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Pregăteşte-mi, Tu, fiinţa</a:t>
            </a:r>
            <a:br/>
            <a:r>
              <a:t>de cu zori până-n apus</a:t>
            </a:r>
            <a:br/>
            <a:r>
              <a:t>să-şi găsească desfătarea</a:t>
            </a:r>
            <a:br/>
            <a:r>
              <a:t>numa-n Tine, drag Isus!</a:t>
            </a:r>
            <a:br/>
            <a:r>
              <a:t>Bucuria mea, desfătarea mea,</a:t>
            </a:r>
            <a:br/>
            <a:r>
              <a:t>Tu să-mi fii, Isuse,</a:t>
            </a:r>
            <a:br/>
            <a:r>
              <a:t>fie noaptea grea, fie ziua rea,</a:t>
            </a:r>
            <a:br/>
            <a:r>
              <a:t>Tu să-mi fii, Tu să-mi fii,</a:t>
            </a:r>
            <a:br/>
            <a:r>
              <a:t>Tu să-mi fii Isuse</a:t>
            </a:r>
            <a:br/>
            <a:r>
              <a:t>desfătarea mea, desfătarea mea.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