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Privegheaţi şi vă rugaţi întruna,</a:t>
            </a:r>
            <a:br/>
            <a:r>
              <a:t>Domnul vine în curând!</a:t>
            </a:r>
            <a:br/>
            <a:r>
              <a:t>Vor păşi atunci cu El în slavă</a:t>
            </a:r>
            <a:br/>
            <a:r>
              <a:t>cei ce-aşteaptă-n rugă stând.</a:t>
            </a:r>
            <a:br/>
            <a:r>
              <a:t>Roagă-te fără-ncetare</a:t>
            </a:r>
            <a:br/>
            <a:r>
              <a:t>aşteptând pe Domnul tău,</a:t>
            </a:r>
            <a:br/>
            <a:r>
              <a:t>în curând El vine-n slavă</a:t>
            </a:r>
            <a:br/>
            <a:r>
              <a:t>să ne ia la tronul Său!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Privegheaţi şi vă rugaţi întruna,</a:t>
            </a:r>
            <a:br/>
            <a:r>
              <a:t>că cel rău nu-i adormit,</a:t>
            </a:r>
            <a:br/>
            <a:r>
              <a:t>îmbrăcaţi în haină a dreptăţii</a:t>
            </a:r>
            <a:br/>
            <a:r>
              <a:t>ce-n Isus am dobândit.</a:t>
            </a:r>
            <a:br/>
            <a:r>
              <a:t>Roagă-te fără-ncetare</a:t>
            </a:r>
            <a:br/>
            <a:r>
              <a:t>aşteptând pe Domnul tău,</a:t>
            </a:r>
            <a:br/>
            <a:r>
              <a:t>în curând El vine-n slavă</a:t>
            </a:r>
            <a:br/>
            <a:r>
              <a:t>să ne ia la tronul Său!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Privegheaţi şi vă rugaţi întruna,</a:t>
            </a:r>
            <a:br/>
            <a:r>
              <a:t>de păcat să vă feriţi,</a:t>
            </a:r>
            <a:br/>
            <a:r>
              <a:t>vă-ntăriţi cu-a Duhului putere</a:t>
            </a:r>
            <a:br/>
            <a:r>
              <a:t>şi la luptă iar porniţi!</a:t>
            </a:r>
            <a:br/>
            <a:r>
              <a:t>Roagă-te fără-ncetare</a:t>
            </a:r>
            <a:br/>
            <a:r>
              <a:t>aşteptând pe Domnul tău,</a:t>
            </a:r>
            <a:br/>
            <a:r>
              <a:t>în curând El vine-n slavă</a:t>
            </a:r>
            <a:br/>
            <a:r>
              <a:t>să ne ia la tronul Său!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Privegheaţi şi vă rugaţi întruna,</a:t>
            </a:r>
            <a:br/>
            <a:r>
              <a:t>Domnul vă va da răspuns,</a:t>
            </a:r>
            <a:br/>
            <a:r>
              <a:t>ca în harul Lui mereu să creşteţi</a:t>
            </a:r>
            <a:br/>
            <a:r>
              <a:t>până veţi ajunge sus!</a:t>
            </a:r>
            <a:br/>
            <a:r>
              <a:t>Roagă-te fără-ncetare</a:t>
            </a:r>
            <a:br/>
            <a:r>
              <a:t>aşteptând pe Domnul tău,</a:t>
            </a:r>
            <a:br/>
            <a:r>
              <a:t>în curând El vine-n slavă</a:t>
            </a:r>
            <a:br/>
            <a:r>
              <a:t>să ne ia la tronul Său!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