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Privim spre Mielul ce păcatele le-a purtat</a:t>
            </a:r>
            <a:br/>
            <a:r>
              <a:t>şi ne-amintim:</a:t>
            </a:r>
            <a:br/>
            <a:r>
              <a:t>El a promis că cei ce vin crezând</a:t>
            </a:r>
            <a:br/>
            <a:r>
              <a:t>sunt iertaţi la crucea Lui.</a:t>
            </a:r>
            <a:br/>
            <a:r>
              <a:t>Împărţim Pâinea vieţii azi</a:t>
            </a:r>
            <a:br/>
            <a:r>
              <a:t>şi cu toţi bem din jertfa Lui,</a:t>
            </a:r>
            <a:br/>
            <a:r>
              <a:t>pacea Lui ne-a unit pe veci</a:t>
            </a:r>
            <a:br/>
            <a:r>
              <a:t>în jurul mesei Regelui.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 trupul Salvatorului Isus a fost frânt să ne-amintim!</a:t>
            </a:r>
            <a:br/>
            <a:r>
              <a:t>Prin răni şi moarte viaţă ne-a adus,</a:t>
            </a:r>
            <a:br/>
            <a:r>
              <a:t>una ne-a făcut cu El.</a:t>
            </a:r>
            <a:br/>
            <a:r>
              <a:t>Împărţim Pâinea vieţii azi</a:t>
            </a:r>
            <a:br/>
            <a:r>
              <a:t>şi cu toţi bem din jertfa Lui,</a:t>
            </a:r>
            <a:br/>
            <a:r>
              <a:t>harul Lui ne-a unit pe veci</a:t>
            </a:r>
            <a:br/>
            <a:r>
              <a:t>în jurul mesei Regelui.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sângele ce spal-orice păcat s-a vărsat: să ne-amintim!</a:t>
            </a:r>
            <a:br/>
            <a:r>
              <a:t>Paharul morţii l-a băut, ca noi</a:t>
            </a:r>
            <a:br/>
            <a:r>
              <a:t>să intrăm în viaţa Lui.</a:t>
            </a:r>
            <a:br/>
            <a:r>
              <a:t>Împărţim Pâinea vieţii azi</a:t>
            </a:r>
            <a:br/>
            <a:r>
              <a:t>şi cu toţi bem din jertfa Lui,</a:t>
            </a:r>
            <a:br/>
            <a:r>
              <a:t>iubirea Lui ne-a unit pe veci</a:t>
            </a:r>
            <a:br/>
            <a:r>
              <a:t>în jurul mesei Regelui.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mulţumire şi credinţă azi noi venim să ne-amintim</a:t>
            </a:r>
            <a:br/>
            <a:r>
              <a:t>chemarea de-a păşi pe urma Sa</a:t>
            </a:r>
            <a:br/>
            <a:r>
              <a:t>pe pământ ca Trup al Său.</a:t>
            </a:r>
            <a:br/>
            <a:r>
              <a:t>Şi părtaşi suferinţei Lui</a:t>
            </a:r>
            <a:br/>
            <a:r>
              <a:t>proclamăm: El va reveni!</a:t>
            </a:r>
            <a:br/>
            <a:r>
              <a:t>Şi tânjim la ospăţ să stăm</a:t>
            </a:r>
            <a:br/>
            <a:r>
              <a:t>în jurul mesei Regelui.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