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Purtăm în suflet dor de veşnicii</a:t>
            </a:r>
            <a:br/>
            <a:r>
              <a:t>și-n orice clipă-am vrea să fim</a:t>
            </a:r>
            <a:br/>
            <a:r>
              <a:t>în Țara păcii, unde-s bucurii,</a:t>
            </a:r>
            <a:br/>
            <a:r>
              <a:t>în Țara Noului Ierusalim.</a:t>
            </a:r>
            <a:br/>
            <a:r>
              <a:t>Isuse, viaţa noastră ai aprins, pământu-ntreg şi moartea ai învins,</a:t>
            </a:r>
            <a:br/>
            <a:r>
              <a:t>în urma Ta învinge-vom şi noi,</a:t>
            </a:r>
            <a:br/>
            <a:r>
              <a:t>căci Tu ne eşti tărie sfântă în război.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 mare noaptea-n care-acum trăim,</a:t>
            </a:r>
            <a:br/>
            <a:r>
              <a:t>e tare moartea pe pământ,</a:t>
            </a:r>
            <a:br/>
            <a:r>
              <a:t>dar trecem peste toate şi privim</a:t>
            </a:r>
            <a:br/>
            <a:r>
              <a:t>spre Țara noastră cea din cerul sfânt.</a:t>
            </a:r>
            <a:br/>
            <a:r>
              <a:t>Isuse, viaţa noastră ai aprins, pământu-ntreg şi moartea ai învins,</a:t>
            </a:r>
            <a:br/>
            <a:r>
              <a:t>în urma Ta învinge-vom şi noi,</a:t>
            </a:r>
            <a:br/>
            <a:r>
              <a:t>căci Tu ne eşti tărie sfântă în război.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Mult nu mai e de-acum de aşteptat căci zorii-ncep a se ivi</a:t>
            </a:r>
            <a:br/>
            <a:r>
              <a:t>și, val cu val, oceanul de păcat</a:t>
            </a:r>
            <a:br/>
            <a:r>
              <a:t>la glasul sfânt pe veci s-o potoli.</a:t>
            </a:r>
            <a:br/>
            <a:r>
              <a:t>Isuse, viaţa noastră ai aprins, pământu-ntreg şi moartea ai învins,</a:t>
            </a:r>
            <a:br/>
            <a:r>
              <a:t>în urma Ta învinge-vom şi noi,</a:t>
            </a:r>
            <a:br/>
            <a:r>
              <a:t>căci Tu ne eşti tărie sfântă în război.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Un soare nou pe cer va răsări,</a:t>
            </a:r>
            <a:br/>
            <a:r>
              <a:t>cum ochiul încă n-a privit,</a:t>
            </a:r>
            <a:br/>
            <a:r>
              <a:t>iar neagra noapte se va risipi,</a:t>
            </a:r>
            <a:br/>
            <a:r>
              <a:t>Isus, Isus, Isus a biruit!</a:t>
            </a:r>
            <a:br/>
            <a:r>
              <a:t>Isuse, viaţa noastră ai aprins, pământu-ntreg şi moartea ai învins,</a:t>
            </a:r>
            <a:br/>
            <a:r>
              <a:t>în urma Ta învinge-vom şi noi,</a:t>
            </a:r>
            <a:br/>
            <a:r>
              <a:t>căci Tu ne eşti tărie sfântă în război.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