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Rătăceam în păcat şi-n pierzare,</a:t>
            </a:r>
            <a:br/>
            <a:r>
              <a:t>eram singur în noapte străin,</a:t>
            </a:r>
            <a:br/>
            <a:r>
              <a:t>dar bunul Păstor cu-ndurare</a:t>
            </a:r>
            <a:br/>
            <a:r>
              <a:t>m-a găsit şi mi-a dat har din plin.</a:t>
            </a:r>
            <a:br/>
            <a:r>
              <a:t>Bunătatea-ndurarea mă vor însoţi</a:t>
            </a:r>
            <a:br/>
            <a:r>
              <a:t>zi de zi, zi de zi-n viaţa mea,</a:t>
            </a:r>
            <a:br/>
            <a:r>
              <a:t>bunătatea-ndurarea mă vor însoţi</a:t>
            </a:r>
            <a:br/>
            <a:r>
              <a:t>zi de zi, zi de zi-n viaţa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blândeţe El mă-nviorează</a:t>
            </a:r>
            <a:br/>
            <a:r>
              <a:t>și putere îmi dă zi de zi,</a:t>
            </a:r>
            <a:br/>
            <a:r>
              <a:t>la ape tot El mă conduce,</a:t>
            </a:r>
            <a:br/>
            <a:r>
              <a:t>mă păzeşte de orice-ar veni.</a:t>
            </a:r>
            <a:br/>
            <a:r>
              <a:t>Bunătatea-ndurarea mă vor însoţi</a:t>
            </a:r>
            <a:br/>
            <a:r>
              <a:t>zi de zi, zi de zi-n viaţa mea,</a:t>
            </a:r>
            <a:br/>
            <a:r>
              <a:t>bunătatea-ndurarea mă vor însoţi</a:t>
            </a:r>
            <a:br/>
            <a:r>
              <a:t>zi de zi, zi de zi-n viaţa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Când străbat valea umbrelor morţii </a:t>
            </a:r>
            <a:br/>
            <a:r>
              <a:t>El şi-atunci îmi rămâne Păstor,</a:t>
            </a:r>
            <a:br/>
            <a:r>
              <a:t>mă poartă cu mâna Lui tare</a:t>
            </a:r>
            <a:br/>
            <a:r>
              <a:t>spre limanul dincolo de nor.</a:t>
            </a:r>
            <a:br/>
            <a:r>
              <a:t>Bunătatea-ndurarea mă vor însoţi</a:t>
            </a:r>
            <a:br/>
            <a:r>
              <a:t>zi de zi, zi de zi-n viaţa mea,</a:t>
            </a:r>
            <a:br/>
            <a:r>
              <a:t>bunătatea-ndurarea mă vor însoţi</a:t>
            </a:r>
            <a:br/>
            <a:r>
              <a:t>zi de zi, zi de zi-n viaţa mea.</a:t>
            </a:r>
            <a:br/>
            <a:r>
              <a:t>Şi voi trăi veşnic în Casa Domnului meu,</a:t>
            </a:r>
            <a:br/>
            <a:r>
              <a:t>la masa Lui în mărire voi cina;</a:t>
            </a:r>
            <a:br/>
            <a:r>
              <a:t>bunătatea-ndurarea mă vor însoţi</a:t>
            </a:r>
            <a:br/>
            <a:r>
              <a:t>zi de zi, zi de zi-n viaţa mea,</a:t>
            </a:r>
            <a:br/>
            <a:r>
              <a:t>zi de zi, zi de zi-n viaţa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