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Regele vieţii, Domnul meu,</a:t>
            </a:r>
            <a:br/>
            <a:r>
              <a:t>fii-n veci glorificat!</a:t>
            </a:r>
            <a:br/>
            <a:r>
              <a:t>Și să nu uit coroana Ta</a:t>
            </a:r>
            <a:br/>
            <a:r>
              <a:t>du-mă la Golgota.</a:t>
            </a:r>
            <a:br/>
            <a:r>
              <a:t>Ca să nu uit de Ghetsimani,</a:t>
            </a:r>
            <a:br/>
            <a:r>
              <a:t>şi nici de agonia grea,</a:t>
            </a:r>
            <a:br/>
            <a:r>
              <a:t>ca să nu uit iubirea Ta,</a:t>
            </a:r>
            <a:br/>
            <a:r>
              <a:t>du-mă la Golgota.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Lângă mormântul unde-ai stat</a:t>
            </a:r>
            <a:br/>
            <a:r>
              <a:t>când alţii Te jeleau</a:t>
            </a:r>
            <a:br/>
            <a:r>
              <a:t>îngerii Tăi au coborât,</a:t>
            </a:r>
            <a:br/>
            <a:r>
              <a:t>somnul ei Ţi-l păzeau.</a:t>
            </a:r>
            <a:br/>
            <a:r>
              <a:t>Ca să nu uit de Ghetsimani,</a:t>
            </a:r>
            <a:br/>
            <a:r>
              <a:t>şi nici de agonia grea,</a:t>
            </a:r>
            <a:br/>
            <a:r>
              <a:t>ca să nu uit iubirea Ta,</a:t>
            </a:r>
            <a:br/>
            <a:r>
              <a:t>du-mă la Golgota.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Și ca Maria-n zori de zi,</a:t>
            </a:r>
            <a:br/>
            <a:r>
              <a:t>să vin ʼnaintea Ta,</a:t>
            </a:r>
            <a:br/>
            <a:r>
              <a:t>arată-mi Tu mormântul gol,</a:t>
            </a:r>
            <a:br/>
            <a:r>
              <a:t>du-mă la Golgota.</a:t>
            </a:r>
            <a:br/>
            <a:r>
              <a:t>Ca să nu uit de Ghetsimani,</a:t>
            </a:r>
            <a:br/>
            <a:r>
              <a:t>şi nici de agonia grea,</a:t>
            </a:r>
            <a:br/>
            <a:r>
              <a:t>ca să nu uit iubirea Ta,</a:t>
            </a:r>
            <a:br/>
            <a:r>
              <a:t>du-mă la Golgota.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Doamne, ajută-mă să port</a:t>
            </a:r>
            <a:br/>
            <a:r>
              <a:t>crucea mea zi de zi</a:t>
            </a:r>
            <a:br/>
            <a:r>
              <a:t>și chiar paharul Tău să-l beau,</a:t>
            </a:r>
            <a:br/>
            <a:r>
              <a:t>gata a suferi.</a:t>
            </a:r>
            <a:br/>
            <a:r>
              <a:t>Ca să nu uit de Ghetsimani,</a:t>
            </a:r>
            <a:br/>
            <a:r>
              <a:t>şi nici de agonia grea,</a:t>
            </a:r>
            <a:br/>
            <a:r>
              <a:t>ca să nu uit iubirea Ta,</a:t>
            </a:r>
            <a:br/>
            <a:r>
              <a:t>du-mă la Golgota.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