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Respiră-L pe Hristos prin rugăciune,</a:t>
            </a:r>
            <a:br/>
            <a:r>
              <a:t>ca să-nțelegi ce este El deplin,</a:t>
            </a:r>
            <a:br/>
            <a:r>
              <a:t>și-n duh, prin Duhul Său, lumină-ți pune, și-n duh, prin Duhul Său, lumină-ți pune. Așa vei fi cu-adevărat creștin!</a:t>
            </a:r>
            <a:br/>
            <a:r>
              <a:t>Și-n duh, prin Duhul Său, lumină-ți pune, și-n duh, prin Duhul Său, lumină-ți pune. Așa vei fi cu-adevărat creștin!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Ia-L pe Hristos ca Apă-a vieții tale,</a:t>
            </a:r>
            <a:br/>
            <a:r>
              <a:t>și soarbe-L din Cuvântul Lui divin,</a:t>
            </a:r>
            <a:br/>
            <a:r>
              <a:t>mai nelipsit să-L ai pe orice cale,</a:t>
            </a:r>
            <a:br/>
            <a:r>
              <a:t>mai nelipsit să-L ai pe orice cale,</a:t>
            </a:r>
            <a:br/>
            <a:r>
              <a:t>așa vei fi cu-adevărat creștin!</a:t>
            </a:r>
            <a:br/>
            <a:r>
              <a:t>Mai nelipsit să-L ai pe orice cale,</a:t>
            </a:r>
            <a:br/>
            <a:r>
              <a:t>mai nelipsit să-L ai pe orice cale,</a:t>
            </a:r>
            <a:br/>
            <a:r>
              <a:t>așa vei fi cu-adevărat creștin!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Privește-L pe Hristos cu neoprire,</a:t>
            </a:r>
            <a:br/>
            <a:r>
              <a:t>și tot ce-i El nu-ți va părea străin.</a:t>
            </a:r>
            <a:br/>
            <a:r>
              <a:t>Atunci va crește-n tine-a Lui iubire,</a:t>
            </a:r>
            <a:br/>
            <a:r>
              <a:t>atunci va crește-n tine-a Lui iubire</a:t>
            </a:r>
            <a:br/>
            <a:r>
              <a:t>și-așa vei fi cu-adevărat creștin!</a:t>
            </a:r>
            <a:br/>
            <a:r>
              <a:t>Atunci va crește-n tine-a Lui iubire,</a:t>
            </a:r>
            <a:br/>
            <a:r>
              <a:t>atunci va crește-n tine-a Lui iubire</a:t>
            </a:r>
            <a:br/>
            <a:r>
              <a:t>și-așa vei fi cu-adevărat creștin!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Respiră-L pe Hristos în orice clipă,</a:t>
            </a:r>
            <a:br/>
            <a:r>
              <a:t>și cerul tău va fi mereu senin!</a:t>
            </a:r>
            <a:br/>
            <a:r>
              <a:t>El, chipul Lui în tine-L înfiripă,</a:t>
            </a:r>
            <a:br/>
            <a:r>
              <a:t>El, chipul Lui în tine-L înfiripă.</a:t>
            </a:r>
            <a:br/>
            <a:r>
              <a:t>Așa vei fi cu-adevărat creștin!</a:t>
            </a:r>
            <a:br/>
            <a:r>
              <a:t>El, chipul Lui în tine-L înfiripă,</a:t>
            </a:r>
            <a:br/>
            <a:r>
              <a:t>El, chipul Lui în tine-L înfiripă.</a:t>
            </a:r>
            <a:br/>
            <a:r>
              <a:t>Așa vei fi cu-adevărat creștin!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