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Scump Isus, ne-am adunat </a:t>
            </a:r>
            <a:br/>
            <a:r>
              <a:t>să Te ascultăm pe Tine. </a:t>
            </a:r>
            <a:br/>
            <a:r>
              <a:t>Dă-ne, Doamne, gând curat </a:t>
            </a:r>
            <a:br/>
            <a:r>
              <a:t>s-auzim ce vrei a spune. </a:t>
            </a:r>
            <a:br/>
            <a:r>
              <a:t>Inimile noastre fie </a:t>
            </a:r>
            <a:br/>
            <a:r>
              <a:t>tot mai mult deschise Ție.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Cât am fi de înțelepți </a:t>
            </a:r>
            <a:br/>
            <a:r>
              <a:t>tot în beznă am rămâne, </a:t>
            </a:r>
            <a:br/>
            <a:r>
              <a:t>dacă Duhul Tău Cel Sfânt </a:t>
            </a:r>
            <a:br/>
            <a:r>
              <a:t>n-ai trimite să ne-ndrume. </a:t>
            </a:r>
            <a:br/>
            <a:r>
              <a:t>Gânduri bune, ca și fapte, </a:t>
            </a:r>
            <a:br/>
            <a:r>
              <a:t>Tu le rânduiești pe toate.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Domnitor în veci de veci </a:t>
            </a:r>
            <a:br/>
            <a:r>
              <a:t>și Lumină din Lumină, </a:t>
            </a:r>
            <a:br/>
            <a:r>
              <a:t>Fiu născut de Dumnezeu, </a:t>
            </a:r>
            <a:br/>
            <a:r>
              <a:t>ne condu cu a Ta mână. </a:t>
            </a:r>
            <a:br/>
            <a:r>
              <a:t>Viața noastră să rămâie </a:t>
            </a:r>
            <a:br/>
            <a:r>
              <a:t>veșnic închinată Ție.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