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Se-aud paşii Domnului venind,</a:t>
            </a:r>
            <a:br/>
            <a:r>
              <a:t>aşteaptă liniştit.</a:t>
            </a:r>
            <a:br/>
            <a:r>
              <a:t>Luceferi în jur se-aprind,</a:t>
            </a:r>
            <a:br/>
            <a:r>
              <a:t>pământul e sfinţit.</a:t>
            </a:r>
            <a:br/>
            <a:r>
              <a:t>În El nu vezi păcat,</a:t>
            </a:r>
            <a:br/>
            <a:r>
              <a:t>e sfânt şi preacurat.</a:t>
            </a:r>
            <a:br/>
            <a:r>
              <a:t>Rămâi liniştit în faţa Lui</a:t>
            </a:r>
            <a:br/>
            <a:r>
              <a:t>și-nchină-te smerit!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E-aici Împăratul Cel Preasfânt,</a:t>
            </a:r>
            <a:br/>
            <a:r>
              <a:t>în glorie ʼnălţat,</a:t>
            </a:r>
            <a:br/>
            <a:r>
              <a:t>cu flacăra Lui arzând</a:t>
            </a:r>
            <a:br/>
            <a:r>
              <a:t>ce-i rău şi întinat.</a:t>
            </a:r>
            <a:br/>
            <a:r>
              <a:t>Aici e Cel din veci,</a:t>
            </a:r>
            <a:br/>
            <a:r>
              <a:t>Lumina lumii-ntregi,</a:t>
            </a:r>
            <a:br/>
            <a:r>
              <a:t>rămâi liniştit în faţa Lui</a:t>
            </a:r>
            <a:br/>
            <a:r>
              <a:t>și-nchină-te curat!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E-aici Domnul cu puterea Sa,</a:t>
            </a:r>
            <a:br/>
            <a:r>
              <a:t>fă-ţi linişte-n adânc!</a:t>
            </a:r>
            <a:br/>
            <a:r>
              <a:t>Doar El poate vindeca</a:t>
            </a:r>
            <a:br/>
            <a:r>
              <a:t>cu glasul Lui preablând.</a:t>
            </a:r>
            <a:br/>
            <a:r>
              <a:t>Nimic nu-I e prea greu,</a:t>
            </a:r>
            <a:br/>
            <a:r>
              <a:t>te-ncrede-n harul Său,</a:t>
            </a:r>
            <a:br/>
            <a:r>
              <a:t>rămâi liniştit în faţa Lui</a:t>
            </a:r>
            <a:br/>
            <a:r>
              <a:t>și-ascult-al Său Cuvânt!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