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 e, sfânt şi mare, sfânt e Dumnezeu.</a:t>
            </a:r>
            <a:br/>
            <a:r>
              <a:t>Sfânt e, sfânt şi mare, sfânt va fi mereu.</a:t>
            </a:r>
            <a:br/>
            <a:r>
              <a:t>Început nu are, e din veşnicii,</a:t>
            </a:r>
            <a:br/>
            <a:r>
              <a:t>e făr' de hotare, veşnic El va fi!</a:t>
            </a:r>
            <a:br/>
            <a:r>
              <a:t>Sfânt e, sfânt şi mare, sfânt e Dumnezeu.</a:t>
            </a:r>
            <a:br/>
            <a:r>
              <a:t>Sfânt e, sfânt şi mare, sfânt va fi mereu.</a:t>
            </a:r>
            <a:br/>
            <a:r>
              <a:t>Dragoste-ndurare e fiinţa Sa,</a:t>
            </a:r>
            <a:br/>
            <a:r>
              <a:t>sfânt e, sfânt şi mare, veşnic El va sta!</a:t>
            </a:r>
            <a:br/>
            <a: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