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Sfârşitul veacului trăim</a:t>
            </a:r>
            <a:br/>
            <a:r>
              <a:t>cu lupte, ură şi război,</a:t>
            </a:r>
            <a:br/>
            <a:r>
              <a:t>dar fericiţi la cer privim,</a:t>
            </a:r>
            <a:br/>
            <a:r>
              <a:t>nu e mult şi vine Domnul iar la noi.</a:t>
            </a:r>
            <a:br/>
            <a:r>
              <a:t>El vine iar, El vine iar,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cerul şi pământul plin</a:t>
            </a:r>
            <a:br/>
            <a:r>
              <a:t>de semnele venirii Lui,</a:t>
            </a:r>
            <a:br/>
            <a:r>
              <a:t>Cuvântul Său e Da, Amin!"</a:t>
            </a:r>
            <a:br/>
            <a:r>
              <a:t>În El nicio umbră de schimbare nu-i.</a:t>
            </a:r>
            <a:br/>
            <a:r>
              <a:t>El vine iar, El vine iar,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zi măreaţă, ce splendori,</a:t>
            </a:r>
            <a:br/>
            <a:r>
              <a:t>când trâmbiţa va răsuna</a:t>
            </a:r>
            <a:br/>
            <a:r>
              <a:t>și Domnul va veni pe nori,</a:t>
            </a:r>
            <a:br/>
            <a:r>
              <a:t>fără murmur, plini de slavă-I vom cânta.</a:t>
            </a:r>
            <a:br/>
            <a:r>
              <a:t>El vine iar, El vine iar,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