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Sfinte Duh, lumina Ta</a:t>
            </a:r>
            <a:br/>
            <a:r>
              <a:t>lumineze calea mea,</a:t>
            </a:r>
            <a:br/>
            <a:r>
              <a:t>umbra nopţii s-o alungi,</a:t>
            </a:r>
            <a:br/>
            <a:r>
              <a:t>zorii zilei să-i aduci!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Sfinte Duh, puterea Ta</a:t>
            </a:r>
            <a:br/>
            <a:r>
              <a:t>să-ntărească viaţa mea,</a:t>
            </a:r>
            <a:br/>
            <a:r>
              <a:t>în ispite-n orice rău</a:t>
            </a:r>
            <a:br/>
            <a:r>
              <a:t>fă-mă-nvingător mereu!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Sfinte Duh, iubirea Ta</a:t>
            </a:r>
            <a:br/>
            <a:r>
              <a:t>să-mi inunde inima</a:t>
            </a:r>
            <a:br/>
            <a:r>
              <a:t>și, în loc de întristări,</a:t>
            </a:r>
            <a:br/>
            <a:r>
              <a:t>pune sfinte mângâieri!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Sfinte Duh, prezenţa Ta</a:t>
            </a:r>
            <a:br/>
            <a:r>
              <a:t>să mă umple, eu aş vrea,</a:t>
            </a:r>
            <a:br/>
            <a:r>
              <a:t>scoate tot ce e străin</a:t>
            </a:r>
            <a:br/>
            <a:r>
              <a:t>și domneşte pe deplin!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