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Singur, îndurerat,</a:t>
            </a:r>
            <a:br/>
            <a:r>
              <a:t>purtând blestemul greu,</a:t>
            </a:r>
            <a:br/>
            <a:r>
              <a:t>Isus murea zdrobit</a:t>
            </a:r>
            <a:br/>
            <a:r>
              <a:t>pentru mine.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Încununat cu spini,</a:t>
            </a:r>
            <a:br/>
            <a:r>
              <a:t>cu trupul plin de răni,</a:t>
            </a:r>
            <a:br/>
            <a:r>
              <a:t>Isus murea smerit</a:t>
            </a:r>
            <a:br/>
            <a:r>
              <a:t>pentru mine.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Batjocorit, hulit,</a:t>
            </a:r>
            <a:br/>
            <a:r>
              <a:t>pe cruce pironit,</a:t>
            </a:r>
            <a:br/>
            <a:r>
              <a:t>Isus tăcea murind</a:t>
            </a:r>
            <a:br/>
            <a:r>
              <a:t>pentru mine.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Pe-al dragostei altar,</a:t>
            </a:r>
            <a:br/>
            <a:r>
              <a:t>Isus S-a mistuit,</a:t>
            </a:r>
            <a:br/>
            <a:r>
              <a:t>ca Miel făr' de cusur</a:t>
            </a:r>
            <a:br/>
            <a:r>
              <a:t>pentru mine.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