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Slava Ta o cânt, Isuse,</a:t>
            </a:r>
            <a:br/>
            <a:r>
              <a:t>pentru că m-ai mântuit,</a:t>
            </a:r>
            <a:br/>
            <a:r>
              <a:t>prin jertfirea Ta pe cruce</a:t>
            </a:r>
            <a:br/>
            <a:r>
              <a:t>m-ai iertat, m-ai curățit.</a:t>
            </a:r>
            <a:br/>
            <a:r>
              <a:t>Slăvit Miel divin,</a:t>
            </a:r>
            <a:br/>
            <a:r>
              <a:t>Slăvit Miel divin,</a:t>
            </a:r>
            <a:br/>
            <a:r>
              <a:t>de noi fii slăvit</a:t>
            </a:r>
            <a:br/>
            <a:r>
              <a:t>aici şi-n veşnicii.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povara de păcate</a:t>
            </a:r>
            <a:br/>
            <a:r>
              <a:t>mi-ai luat-o, m-ai spălat</a:t>
            </a:r>
            <a:br/>
            <a:r>
              <a:t>și în schimbul remuşcării,</a:t>
            </a:r>
            <a:br/>
            <a:r>
              <a:t>pace sfântă Tu mi-ai dat.</a:t>
            </a:r>
            <a:br/>
            <a:r>
              <a:t>Slăvit Miel divin,</a:t>
            </a:r>
            <a:br/>
            <a:r>
              <a:t>Slăvit Miel divin,</a:t>
            </a:r>
            <a:br/>
            <a:r>
              <a:t>de noi fii slăvit</a:t>
            </a:r>
            <a:br/>
            <a:r>
              <a:t>aici şi-n veşnicii.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de ce să nu cânt, oare,</a:t>
            </a:r>
            <a:br/>
            <a:r>
              <a:t>când Tu viaţă-mi dăruieşti?</a:t>
            </a:r>
            <a:br/>
            <a:r>
              <a:t>N-am pe nimenea sub soare</a:t>
            </a:r>
            <a:br/>
            <a:r>
              <a:t>mai de preţ decât îmi eşti.</a:t>
            </a:r>
            <a:br/>
            <a:r>
              <a:t>Slăvit Miel divin, </a:t>
            </a:r>
            <a:br/>
            <a:r>
              <a:t>Slăvit Miel divin, </a:t>
            </a:r>
            <a:br/>
            <a:r>
              <a:t>de noi fii slăvit </a:t>
            </a:r>
            <a:br/>
            <a:r>
              <a:t>aici şi-n veşnicii.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Sunt al Tău în întregime,</a:t>
            </a:r>
            <a:br/>
            <a:r>
              <a:t>bunule Păstor divin!</a:t>
            </a:r>
            <a:br/>
            <a:r>
              <a:t>Tot ce azi îmi aparţine,</a:t>
            </a:r>
            <a:br/>
            <a:r>
              <a:t>Ţie, Doamne, Îţi închin.</a:t>
            </a:r>
            <a:br/>
            <a:r>
              <a:t>Slăvit Miel divin, </a:t>
            </a:r>
            <a:br/>
            <a:r>
              <a:t>Slăvit Miel divin, </a:t>
            </a:r>
            <a:br/>
            <a:r>
              <a:t>de noi fii slăvit </a:t>
            </a:r>
            <a:br/>
            <a:r>
              <a:t>aici şi-n veşnicii.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