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Stânca vieţii, Tu, Isus,</a:t>
            </a:r>
            <a:br/>
            <a:r>
              <a:t>ce prin har mi Te-ai deschis,</a:t>
            </a:r>
            <a:br/>
            <a:r>
              <a:t>lasă sângele-Ţi divin</a:t>
            </a:r>
            <a:br/>
            <a:r>
              <a:t>să mă spele pe deplin;</a:t>
            </a:r>
            <a:br/>
            <a:r>
              <a:t>doar spre Tine eu privesc,</a:t>
            </a:r>
            <a:br/>
            <a:r>
              <a:t>mântuire să primesc.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Câte fapte am lucrat</a:t>
            </a:r>
            <a:br/>
            <a:r>
              <a:t>legea Ta le-a condamnat,</a:t>
            </a:r>
            <a:br/>
            <a:r>
              <a:t>orişicât eu m-aş lupta,</a:t>
            </a:r>
            <a:br/>
            <a:r>
              <a:t>râu de lacrimi de-aş vărsa,</a:t>
            </a:r>
            <a:br/>
            <a:r>
              <a:t>de păcat nu m-ar spăla</a:t>
            </a:r>
            <a:br/>
            <a:r>
              <a:t>numai sfânta mila 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Sunt sărman și sunt dator,</a:t>
            </a:r>
            <a:br/>
            <a:r>
              <a:t>fii al meu Izbăvitor.</a:t>
            </a:r>
            <a:br/>
            <a:r>
              <a:t>Gol sunt, Doamne-mbracă-mă,</a:t>
            </a:r>
            <a:br/>
            <a:r>
              <a:t>slab, dar Tu ajută-mă!</a:t>
            </a:r>
            <a:br/>
            <a:r>
              <a:t>Recunosc că-s vinovat;</a:t>
            </a:r>
            <a:br/>
            <a:r>
              <a:t>Tu mă spală de păcat!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Iar când lupta ia sfârşit,</a:t>
            </a:r>
            <a:br/>
            <a:r>
              <a:t>ochii mei când se închid,</a:t>
            </a:r>
            <a:br/>
            <a:r>
              <a:t>când voi sta 'naintea Ta,</a:t>
            </a:r>
            <a:br/>
            <a:r>
              <a:t>glas din cer când m-a chema,</a:t>
            </a:r>
            <a:br/>
            <a:r>
              <a:t>eu Te rog, o, Stânca mea,</a:t>
            </a:r>
            <a:br/>
            <a:r>
              <a:t>mă ascunde-n umbra Ta!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