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bulgăr de nimic,</a:t>
            </a:r>
            <a:br/>
            <a:r>
              <a:t>sunt un strop de rouă-n soare,</a:t>
            </a:r>
            <a:br/>
            <a:r>
              <a:t>//: dar cu cât mă văd mai mic,</a:t>
            </a:r>
            <a:br/>
            <a:r>
              <a:t>cu-atât Tu, cu-atât Tu Te vezi mai mare.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Dacă, Doamne, m-ai făcut</a:t>
            </a:r>
            <a:br/>
            <a:r>
              <a:t>o fereastră către Tine,</a:t>
            </a:r>
            <a:br/>
            <a:r>
              <a:t>//: cu cât sunt mai nevăzut,</a:t>
            </a:r>
            <a:br/>
            <a:r>
              <a:t>cu-atât Tu, cu-atât Tu Te vezi mai bine.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când suntem noi doi</a:t>
            </a:r>
            <a:br/>
            <a:r>
              <a:t>n-are cel viclean ce-mi face</a:t>
            </a:r>
            <a:br/>
            <a:r>
              <a:t>//: și cu cât îi duc război</a:t>
            </a:r>
            <a:br/>
            <a:r>
              <a:t>cu-atât Tu, cu-atât Tu mă-mbraci cu pace.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Vin din cer mi-ai dat să sorb,</a:t>
            </a:r>
            <a:br/>
            <a:r>
              <a:t>și pe ochi m-ai uns cu tină,</a:t>
            </a:r>
            <a:br/>
            <a:r>
              <a:t>//: dar cu cât eram mai orb,</a:t>
            </a:r>
            <a:br/>
            <a:r>
              <a:t>cu-atât Tu, cu-atât Tu mi-ai dat lumină. ://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din toate câte-n rai</a:t>
            </a:r>
            <a:br/>
            <a:r>
              <a:t>le păstrezi Tu pentru mine,</a:t>
            </a:r>
            <a:br/>
            <a:r>
              <a:t>//: nu mi-e dor de tot ce-mi dai,</a:t>
            </a:r>
            <a:br/>
            <a:r>
              <a:t>cât mi-e dor, Doamne, cât mi-e dor de Tine.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