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Tăria mea, Tăria mea</a:t>
            </a:r>
            <a:br/>
            <a:r>
              <a:t>eşti Tu, eşti Tu, Părinte.</a:t>
            </a:r>
            <a:br/>
            <a:r>
              <a:t>Prin încercarea cea mai grea</a:t>
            </a:r>
            <a:br/>
            <a:r>
              <a:t>cu Tine merg ʼnainte.</a:t>
            </a:r>
            <a:br/>
            <a:r>
              <a:t>Tăria mea, Tăria mea,</a:t>
            </a:r>
            <a:br/>
            <a:r>
              <a:t>prin încercarea cea mai grea </a:t>
            </a:r>
            <a:br/>
            <a:r>
              <a:t>cu Tine merg ʼnainte.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Tăria mea, Tăria mea</a:t>
            </a:r>
            <a:br/>
            <a:r>
              <a:t>eşti Tu, eşti Tu, Isuse,</a:t>
            </a:r>
            <a:br/>
            <a:r>
              <a:t>când mi-e rănită inima,</a:t>
            </a:r>
            <a:br/>
            <a:r>
              <a:t>Tu-mi dai puteri nespuse.</a:t>
            </a:r>
            <a:br/>
            <a:r>
              <a:t>Tăria mea, Tăria mea,</a:t>
            </a:r>
            <a:br/>
            <a:r>
              <a:t>când mi-e rănită inima,</a:t>
            </a:r>
            <a:br/>
            <a:r>
              <a:t>Tu-mi dai puteri nespuse.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Tăria mea, Tăria mea</a:t>
            </a:r>
            <a:br/>
            <a:r>
              <a:t>eşti Tu, o, Duh de viaţă,</a:t>
            </a:r>
            <a:br/>
            <a:r>
              <a:t>prin Tine am şi voi avea</a:t>
            </a:r>
            <a:br/>
            <a:r>
              <a:t>izbândă mai măreaţă.</a:t>
            </a:r>
            <a:br/>
            <a:r>
              <a:t>Tăria mea, Tăria mea,</a:t>
            </a:r>
            <a:br/>
            <a:r>
              <a:t>prin Tine am şi voi avea</a:t>
            </a:r>
            <a:br/>
            <a:r>
              <a:t>izbândă mai măreaţă.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Tăria mea, Tăria mea,</a:t>
            </a:r>
            <a:br/>
            <a:r>
              <a:t>mă-nchin, mărire Ţie!</a:t>
            </a:r>
            <a:br/>
            <a:r>
              <a:t>Cu Tine mă voi lăuda</a:t>
            </a:r>
            <a:br/>
            <a:r>
              <a:t>și-acum şi-n veşnicie.</a:t>
            </a:r>
            <a:br/>
            <a:r>
              <a:t>O, Dumnezeu, Tăria mea,</a:t>
            </a:r>
            <a:br/>
            <a:r>
              <a:t>cu Tine mă voi lăuda</a:t>
            </a:r>
            <a:br/>
            <a:r>
              <a:t>și-acum şi-n veşnicie.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