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Tari în Domnul să fiţi, în puterea slavei Lui!</a:t>
            </a:r>
            <a:br/>
            <a:r>
              <a:t>Tari, viteji în lupta pentru-al Său Cuvânt!</a:t>
            </a:r>
            <a:br/>
            <a:r>
              <a:t>Căci în frunte luptă El: teamă fie nimănui! Sus, sculaţi la luptă, fraţi, cu avânt!</a:t>
            </a:r>
            <a:br/>
            <a:r>
              <a:t>Vă sculaţi şi luptaţi,</a:t>
            </a:r>
            <a:br/>
            <a:r>
              <a:t>pentru Domnul sfânt vă înarmați!</a:t>
            </a:r>
            <a:br/>
            <a:r>
              <a:t>Pentru slava lui Isus,</a:t>
            </a:r>
            <a:br/>
            <a:r>
              <a:t>pentru biruinţa Lui,</a:t>
            </a:r>
            <a:br/>
            <a:r>
              <a:t>fiţi zeloşi, fiţi viteji, nu-L trădaţi!</a:t>
            </a:r>
            <a:br/>
            <a:r>
              <a:t>Tari în Domnul să fiţi, în puterea slavei Lui!</a:t>
            </a:r>
            <a:br/>
            <a:r>
              <a:t>Cine şovăie va obosi-n curând,</a:t>
            </a:r>
            <a:br/>
            <a:r>
              <a:t>deci 'nainte-ncrezători în puterea Tatălui!</a:t>
            </a:r>
            <a:br/>
            <a:r>
              <a:t>Căci fruntaş în luptă El e oricând!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Vă sculaţi şi luptaţi,</a:t>
            </a:r>
            <a:br/>
            <a:r>
              <a:t>pentru Domnul sfânt vă înarmați!</a:t>
            </a:r>
            <a:br/>
            <a:r>
              <a:t>Pentru slava lui Isus,</a:t>
            </a:r>
            <a:br/>
            <a:r>
              <a:t>pentru biruinţa Lui,</a:t>
            </a:r>
            <a:br/>
            <a:r>
              <a:t>fiţi zeloşi, fiţi viteji, nu-L trădaţi!</a:t>
            </a:r>
            <a:br/>
            <a:r>
              <a:t>Tari în Domnul să fiţi, în puterea slavei Lui! Căci Cuvântul Lui și azi e neclintit,</a:t>
            </a:r>
            <a:br/>
            <a:r>
              <a:t>scutul nostru îl avem în credinţa Domnului! Cel ce crede nu va fi părăsit!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Vă sculaţi şi luptaţi,</a:t>
            </a:r>
            <a:br/>
            <a:r>
              <a:t>pentru Domnul sfânt vă înarmați!</a:t>
            </a:r>
            <a:br/>
            <a:r>
              <a:t>Pentru slava lui Isus,</a:t>
            </a:r>
            <a:br/>
            <a:r>
              <a:t>pentru biruinţa Lui,</a:t>
            </a:r>
            <a:br/>
            <a:r>
              <a:t>fiţi zeloşi, fiţi viteji, nu-L trădaţi!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