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iubesc şi-Ţi cânt din toată inima, Doamne, tăria mea;</a:t>
            </a:r>
            <a:br/>
            <a:r>
              <a:t>Tu-mi eşti scutul, Tu eşti izbăvirea mea, cetate-n vreme rea.</a:t>
            </a:r>
            <a:br/>
            <a:r>
              <a:t> Lăudat fie Domnul!", am strigat,</a:t>
            </a:r>
            <a:br/>
            <a:r>
              <a:t>și pe loc toţi vrăşmaşii-au fugit.</a:t>
            </a:r>
            <a:br/>
            <a:r>
              <a:t>Te iubesc şi-Ţi cânt din toată inima, Doamne, tăria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Mâna Ţi-ai întins-o, Tu m-ai apucat,</a:t>
            </a:r>
            <a:br/>
            <a:r>
              <a:t>m-ai scos din ape mari</a:t>
            </a:r>
            <a:br/>
            <a:r>
              <a:t>și cu glasul Tău din ceruri ai tunat</a:t>
            </a:r>
            <a:br/>
            <a:r>
              <a:t>şi s-au ascuns cei tari.</a:t>
            </a:r>
            <a:br/>
            <a:r>
              <a:t>Tu mi-aprinzi o lumină, Domnul meu,</a:t>
            </a:r>
            <a:br/>
            <a:r>
              <a:t>și-ntuneric şi frică dispar.</a:t>
            </a:r>
            <a:br/>
            <a:r>
              <a:t>Mâna Ţi-ai întins-o, Tu m-ai apucat,</a:t>
            </a:r>
            <a:br/>
            <a:r>
              <a:t>m-ai scos din ape mari.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Dumnezeu mă-ncinge cu puterea Sa,</a:t>
            </a:r>
            <a:br/>
            <a:r>
              <a:t>m-aşează pe ʼnălţimi,</a:t>
            </a:r>
            <a:br/>
            <a:r>
              <a:t>îmi deprinde braţul pentru lupta grea</a:t>
            </a:r>
            <a:br/>
            <a:r>
              <a:t>şi-mi pune arcu-n mâini.</a:t>
            </a:r>
            <a:br/>
            <a:r>
              <a:t>Viu e Domnul şi tare-i stânca mea,</a:t>
            </a:r>
            <a:br/>
            <a:r>
              <a:t>și prin El voi trăi-n veşnicii.</a:t>
            </a:r>
            <a:br/>
            <a:r>
              <a:t>Dumnezeu mă-ncinge cu puterea Sa,</a:t>
            </a:r>
            <a:br/>
            <a:r>
              <a:t>m-aşează pe ʼnălţimi.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