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prind fiori, te simți murdar.</a:t>
            </a:r>
            <a:br/>
            <a:r>
              <a:t>Te-a prins păcatul la răscruce.</a:t>
            </a:r>
            <a:br/>
            <a:r>
              <a:t>Și tu nu știi, copil fugar,</a:t>
            </a:r>
            <a:br/>
            <a:r>
              <a:t>c-am fost lovit cu-atât amar</a:t>
            </a:r>
            <a:br/>
            <a:r>
              <a:t>și-am stat în locul tău pe cruce,</a:t>
            </a:r>
            <a:br/>
            <a:r>
              <a:t>și tu nu știi, copil fugar,</a:t>
            </a:r>
            <a:br/>
            <a:r>
              <a:t>c-am fost lovit cu-atât amar</a:t>
            </a:r>
            <a:br/>
            <a:r>
              <a:t>și-am stat în locul tău pe cruce,</a:t>
            </a:r>
            <a:br/>
            <a:r>
              <a:t>și-am stat în locul tău pe cruce!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Te uiți la Cer, te-ntorci zdrobit.</a:t>
            </a:r>
            <a:br/>
            <a:r>
              <a:t>Nu-i nimenea să te-nțeleagă.</a:t>
            </a:r>
            <a:br/>
            <a:r>
              <a:t>Și tu nu știi, n-ai auzit,</a:t>
            </a:r>
            <a:br/>
            <a:r>
              <a:t>că pentru tot ce-ai săvârșit,</a:t>
            </a:r>
            <a:br/>
            <a:r>
              <a:t>Eu am primit pedeapsa-ntreagă,</a:t>
            </a:r>
            <a:br/>
            <a:r>
              <a:t>și tu nu știi, n-ai auzit,</a:t>
            </a:r>
            <a:br/>
            <a:r>
              <a:t>că pentru tot ce-ai săvârșit,</a:t>
            </a:r>
            <a:br/>
            <a:r>
              <a:t>Eu am primit pedeapsa-ntreagă,</a:t>
            </a:r>
            <a:br/>
            <a:r>
              <a:t>Eu am primit pedeapsa-ntreagă.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cât ai vrea să fii curat</a:t>
            </a:r>
            <a:br/>
            <a:r>
              <a:t>și să începi o viață nouă!</a:t>
            </a:r>
            <a:br/>
            <a:r>
              <a:t>Și tu nu știi, tu n-ai aflat,</a:t>
            </a:r>
            <a:br/>
            <a:r>
              <a:t>că pentru tine Mi-am lăsat</a:t>
            </a:r>
            <a:br/>
            <a:r>
              <a:t>străpunse mâinile-amândouă,</a:t>
            </a:r>
            <a:br/>
            <a:r>
              <a:t>și tu nu știi, tu n-ai aflat,</a:t>
            </a:r>
            <a:br/>
            <a:r>
              <a:t>că pentru tine Mi-am lăsat</a:t>
            </a:r>
            <a:br/>
            <a:r>
              <a:t>străpunse mâinile-amândouă,</a:t>
            </a:r>
            <a:br/>
            <a:r>
              <a:t>străpunse mâinile-amândouă.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Ți-a spus un duh neînțelept</a:t>
            </a:r>
            <a:br/>
            <a:r>
              <a:t>că nu mai poți găsi iubire.</a:t>
            </a:r>
            <a:br/>
            <a:r>
              <a:t>Și tu nu știi că tot ce-aștept</a:t>
            </a:r>
            <a:br/>
            <a:r>
              <a:t>e doar să vii să-Mi cazi la piept,</a:t>
            </a:r>
            <a:br/>
            <a:r>
              <a:t>cu un cuvânt de mulțumire,</a:t>
            </a:r>
            <a:br/>
            <a:r>
              <a:t>și tu nu știi că tot ce-aștept</a:t>
            </a:r>
            <a:br/>
            <a:r>
              <a:t>e doar să vii să-Mi cazi la piept,</a:t>
            </a:r>
            <a:br/>
            <a:r>
              <a:t>cu un cuvânt de mulțumire,</a:t>
            </a:r>
            <a:br/>
            <a:r>
              <a:t>cu un cuvânt de mulțumire!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Ce fericiți sunt frații Mei</a:t>
            </a:r>
            <a:br/>
            <a:r>
              <a:t>născuți de dincolo de stele!</a:t>
            </a:r>
            <a:br/>
            <a:r>
              <a:t>Și tu nu știi, și tu nu vrei</a:t>
            </a:r>
            <a:br/>
            <a:r>
              <a:t>să-ntinzi doar mâna și să iei</a:t>
            </a:r>
            <a:br/>
            <a:r>
              <a:t>ofranda îndurării Mele,</a:t>
            </a:r>
            <a:br/>
            <a:r>
              <a:t>și tu nu știi, și tu nu vrei</a:t>
            </a:r>
            <a:br/>
            <a:r>
              <a:t>să-ntinzi doar mâna și să iei</a:t>
            </a:r>
            <a:br/>
            <a:r>
              <a:t>ofranda îndurării Mele,</a:t>
            </a:r>
            <a:br/>
            <a:r>
              <a:t>ofranda îndurării Mele!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O, vino, dar! Te chem să vii,</a:t>
            </a:r>
            <a:br/>
            <a:r>
              <a:t>să-ți iei din mâna Mea cununa!</a:t>
            </a:r>
            <a:br/>
            <a:r>
              <a:t>Și-atunci vei ști ce azi nu știi,</a:t>
            </a:r>
            <a:br/>
            <a:r>
              <a:t>c-ai fost al Meu din veșnicii</a:t>
            </a:r>
            <a:br/>
            <a:r>
              <a:t>și ești al Meu pe totdeauna,</a:t>
            </a:r>
            <a:br/>
            <a:r>
              <a:t>și-atunci vei ști ce azi nu știi,</a:t>
            </a:r>
            <a:br/>
            <a:r>
              <a:t>c-ai fost al Meu din veșnicii</a:t>
            </a:r>
            <a:br/>
            <a:r>
              <a:t>și ești al Meu pe totdeauna,</a:t>
            </a:r>
            <a:br/>
            <a:r>
              <a:t>și ești al Meu pe totdeauna!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