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Te-așteptăm, Isuse, Te-așteptăm să vii,</a:t>
            </a:r>
            <a:br/>
            <a:r>
              <a:t>//: drumurile lumii sunt tot mai pustii. ://</a:t>
            </a:r>
            <a:br/>
            <a:r>
              <a:t>Dorurile noastre sunt tot mai cu jar;</a:t>
            </a:r>
            <a:br/>
            <a:r>
              <a:t>//: vremii așteptării, pune-i Tu hotar!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Te-așteptăm, Isuse, timpu-i pe-nserat,</a:t>
            </a:r>
            <a:br/>
            <a:r>
              <a:t>//: candela iubirii arde ne-ncetat! ://</a:t>
            </a:r>
            <a:br/>
            <a:r>
              <a:t>Tu, Tăria noastră, toarnă har în noi,</a:t>
            </a:r>
            <a:br/>
            <a:r>
              <a:t>//: ca să nu ne-ntoarcă ochii înapoi!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Te-așteptăm, Isuse, Mire preaiubit,</a:t>
            </a:r>
            <a:br/>
            <a:r>
              <a:t>//: focul așteptării fă-ni-l mai sfințit! ://</a:t>
            </a:r>
            <a:br/>
            <a:r>
              <a:t>Dragostea ni-i trează și cu-adânc suspin</a:t>
            </a:r>
            <a:br/>
            <a:r>
              <a:t>//: mai cu dor Te cheamă: Vino, Mire, vin!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