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Tot mai aproape de sânul Tău</a:t>
            </a:r>
            <a:br/>
            <a:r>
              <a:t>vreau şi la bine să fiu, şi la greu.</a:t>
            </a:r>
            <a:br/>
            <a:r>
              <a:t>Braţul Tău este scut păzitor,</a:t>
            </a:r>
            <a:br/>
            <a:r>
              <a:t>o, Tu, al nostru blând Mântuitor!</a:t>
            </a:r>
            <a:br/>
            <a:r>
              <a:t>O, Tu, al nostru blând Mântuitor!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Tot mai aproape! Vreau orişicând</a:t>
            </a:r>
            <a:br/>
            <a:r>
              <a:t>jertfă-nchinată să-Ţi fiu pe pământ.</a:t>
            </a:r>
            <a:br/>
            <a:r>
              <a:t>Când al meu cuget e-mpovărat,</a:t>
            </a:r>
            <a:br/>
            <a:r>
              <a:t>ți-l aduc Ţie, spre-al face curat,</a:t>
            </a:r>
            <a:br/>
            <a:r>
              <a:t>ți-l aduc Ţie, spre-al face curat.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Tot mai aproape! Vreau ca să fiu</a:t>
            </a:r>
            <a:br/>
            <a:r>
              <a:t>de-azi mai zelos, pentru Tine, mai viu;</a:t>
            </a:r>
            <a:br/>
            <a:r>
              <a:t>dar pentru lume-n veci răstignit,</a:t>
            </a:r>
            <a:br/>
            <a:r>
              <a:t>cum pentru mine şi Tu ai murit!</a:t>
            </a:r>
            <a:br/>
            <a:r>
              <a:t>Cum pentru mine şi Tu ai murit!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Tot mai aproape! Vreau s-oglindesc</a:t>
            </a:r>
            <a:br/>
            <a:r>
              <a:t>prin a mea viaţă al Tău chip ceresc, </a:t>
            </a:r>
            <a:br/>
            <a:r>
              <a:t>pân' ce cu totul eu voi muri;</a:t>
            </a:r>
            <a:br/>
            <a:r>
              <a:t>Tu dimpotriv-atunci totu-mi vei fi,</a:t>
            </a:r>
            <a:br/>
            <a:r>
              <a:t>Tu dimpotriv-atunci totu-mi vei fi!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