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Totul Te adoră-n lume,</a:t>
            </a:r>
            <a:br/>
            <a:r>
              <a:t>Doamne mare, Doamne sfânt!</a:t>
            </a:r>
            <a:br/>
            <a:r>
              <a:t>Proslăvindu-Ţi al Tău Nume</a:t>
            </a:r>
            <a:br/>
            <a:r>
              <a:t>sus în cer şi pe pământ.</a:t>
            </a:r>
            <a:br/>
            <a:r>
              <a:t>Te ador, Te ador,</a:t>
            </a:r>
            <a:br/>
            <a:r>
              <a:t>scumpul meu Mântuitor!</a:t>
            </a:r>
            <a:br/>
            <a:r>
              <a:t>Te ador, Te ador,</a:t>
            </a:r>
            <a:br/>
            <a:r>
              <a:t>scumpul meu Mântuitor!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Soare, lună, mii de stele</a:t>
            </a:r>
            <a:br/>
            <a:r>
              <a:t>din imense depărtări</a:t>
            </a:r>
            <a:br/>
            <a:r>
              <a:t>slava Ta o spun şi ele</a:t>
            </a:r>
            <a:br/>
            <a:r>
              <a:t>prin lucrarea lor din zări.</a:t>
            </a:r>
            <a:br/>
            <a:r>
              <a:t>Te ador, Te ador,</a:t>
            </a:r>
            <a:br/>
            <a:r>
              <a:t>scumpul meu Mântuitor!</a:t>
            </a:r>
            <a:br/>
            <a:r>
              <a:t>Te ador, Te ador,</a:t>
            </a:r>
            <a:br/>
            <a:r>
              <a:t>scumpul meu Mântuitor!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Pretutindeni dau de ştire</a:t>
            </a:r>
            <a:br/>
            <a:r>
              <a:t>ale Tale fapte mari,</a:t>
            </a:r>
            <a:br/>
            <a:r>
              <a:t>lucruri ce trec peste fire,</a:t>
            </a:r>
            <a:br/>
            <a:r>
              <a:t>glorioase, bune, tari.</a:t>
            </a:r>
            <a:br/>
            <a:r>
              <a:t>Te ador, Te ador,</a:t>
            </a:r>
            <a:br/>
            <a:r>
              <a:t>scumpul meu Mântuitor!</a:t>
            </a:r>
            <a:br/>
            <a:r>
              <a:t>Te ador, Te ador,</a:t>
            </a:r>
            <a:br/>
            <a:r>
              <a:t>scumpul meu Mântuitor!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Eşti măreţ şi în furtună,</a:t>
            </a:r>
            <a:br/>
            <a:r>
              <a:t>și în susur de izvor,</a:t>
            </a:r>
            <a:br/>
            <a:r>
              <a:t>Te vesteşte-ntreaga fire</a:t>
            </a:r>
            <a:br/>
            <a:r>
              <a:t>ca Stăpân şi Creator!</a:t>
            </a:r>
            <a:br/>
            <a:r>
              <a:t>Te ador, Te ador,</a:t>
            </a:r>
            <a:br/>
            <a:r>
              <a:t>scumpul meu Mântuitor!</a:t>
            </a:r>
            <a:br/>
            <a:r>
              <a:t>Te ador, Te ador,</a:t>
            </a:r>
            <a:br/>
            <a:r>
              <a:t>scumpul meu Mântuitor!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