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Cel mai presus de cânturi,</a:t>
            </a:r>
            <a:br/>
            <a:r>
              <a:t>cum Te voi cânta?</a:t>
            </a:r>
            <a:br/>
            <a:r>
              <a:t>Tu, Cel dincolo de slavă,</a:t>
            </a:r>
            <a:br/>
            <a:r>
              <a:t>cum Te voi ʼnălța?</a:t>
            </a:r>
            <a:br/>
            <a:r>
              <a:t>Tu, Cel necuprins în vorbe,</a:t>
            </a:r>
            <a:br/>
            <a:r>
              <a:t>cum să Te rostesc?</a:t>
            </a:r>
            <a:br/>
            <a:r>
              <a:t>Tu, Sfințenia eternă,</a:t>
            </a:r>
            <a:br/>
            <a:r>
              <a:t>cum să Te sfințesc?</a:t>
            </a:r>
            <a:br/>
            <a:r>
              <a:t>Dumnezeul meu, din Tine,</a:t>
            </a:r>
            <a:br/>
            <a:r>
              <a:t>umpli viața mea</a:t>
            </a:r>
            <a:br/>
            <a:r>
              <a:t>cu frumoase și senine</a:t>
            </a:r>
            <a:br/>
            <a:r>
              <a:t>haruri după haruri pline,</a:t>
            </a:r>
            <a:br/>
            <a:r>
              <a:t>laudă să-Ți dea, laudă să-Ți dea!</a:t>
            </a:r>
            <a:br/>
            <a:r>
              <a:t>Laudă, laudă,</a:t>
            </a:r>
            <a:br/>
            <a:r>
              <a:t>laudă, laudă,</a:t>
            </a:r>
            <a:br/>
            <a:r>
              <a:t>laudă să-Ți dea!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Dincolo de începuturi,</a:t>
            </a:r>
            <a:br/>
            <a:r>
              <a:t>dincolo de tot,</a:t>
            </a:r>
            <a:br/>
            <a:r>
              <a:t>ești Tu, Cel Preasfânt și Veșnic, Domnul Savaot!</a:t>
            </a:r>
            <a:br/>
            <a:r>
              <a:t>Cu plăpânda mea micime,</a:t>
            </a:r>
            <a:br/>
            <a:r>
              <a:t>dar ascuns în har,</a:t>
            </a:r>
            <a:br/>
            <a:r>
              <a:t>Te voi lăuda-n iubire,</a:t>
            </a:r>
            <a:br/>
            <a:r>
              <a:t>fără de hotar!</a:t>
            </a:r>
            <a:br/>
            <a:r>
              <a:t>Dumnezeul meu, din Tine,</a:t>
            </a:r>
            <a:br/>
            <a:r>
              <a:t>umpli viața mea</a:t>
            </a:r>
            <a:br/>
            <a:r>
              <a:t>cu frumoase și senine</a:t>
            </a:r>
            <a:br/>
            <a:r>
              <a:t>haruri după haruri pline,</a:t>
            </a:r>
            <a:br/>
            <a:r>
              <a:t>laudă să-Ți dea, laudă să-Ți dea!</a:t>
            </a:r>
            <a:br/>
            <a:r>
              <a:t>Laudă, laudă,</a:t>
            </a:r>
            <a:br/>
            <a:r>
              <a:t>laudă, laudă,</a:t>
            </a:r>
            <a:br/>
            <a:r>
              <a:t>laudă să-Ți dea!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