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 cântec nou pe drumul vieţii</a:t>
            </a:r>
            <a:br/>
            <a:r>
              <a:t>din cer Domnul mi-a adus,</a:t>
            </a:r>
            <a:br/>
            <a:r>
              <a:t>nu ştiu mai dulci și sfinte melodii</a:t>
            </a:r>
            <a:br/>
            <a:r>
              <a:t>ca iubirea lui Isus.</a:t>
            </a:r>
            <a:br/>
            <a:r>
              <a:t>Sufletul meu cântă fericit,</a:t>
            </a:r>
            <a:br/>
            <a:r>
              <a:t>da, cântă fericit, Isus m-a mântuit.</a:t>
            </a:r>
            <a:br/>
            <a:r>
              <a:t>Sufletul meu cântă fericit,</a:t>
            </a:r>
            <a:br/>
            <a:r>
              <a:t>cântarea Mirelui iubit.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Isus muri pe cruce</a:t>
            </a:r>
            <a:br/>
            <a:r>
              <a:t>pentru-al meu amar păcat,</a:t>
            </a:r>
            <a:br/>
            <a:r>
              <a:t>a pus în inima mea melodii,</a:t>
            </a:r>
            <a:br/>
            <a:r>
              <a:t>bucurie ne-ncetat.</a:t>
            </a:r>
            <a:br/>
            <a:r>
              <a:t>Sufletul meu cântă fericit,</a:t>
            </a:r>
            <a:br/>
            <a:r>
              <a:t>da, cântă fericit, Isus m-a mântuit.</a:t>
            </a:r>
            <a:br/>
            <a:r>
              <a:t>Sufletul meu cântă fericit,</a:t>
            </a:r>
            <a:br/>
            <a:r>
              <a:t>cântarea Mirelui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Cântarea mea şi-n ceruri va fi</a:t>
            </a:r>
            <a:br/>
            <a:r>
              <a:t>doar iubirea lui Isus,</a:t>
            </a:r>
            <a:br/>
            <a:r>
              <a:t>în corul sfinţilor în veşnicii,</a:t>
            </a:r>
            <a:br/>
            <a:r>
              <a:t>voi da slavă lui Isus.</a:t>
            </a:r>
            <a:br/>
            <a:r>
              <a:t>Sufletul meu cântă fericit,</a:t>
            </a:r>
            <a:br/>
            <a:r>
              <a:t>da, cântă fericit, Isus m-a mântuit.</a:t>
            </a:r>
            <a:br/>
            <a:r>
              <a:t>Sufletul meu cântă fericit,</a:t>
            </a:r>
            <a:br/>
            <a:r>
              <a:t>cântarea Mirelui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