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cântec răsună în inima mea,</a:t>
            </a:r>
            <a:br/>
            <a:r>
              <a:t>e dragostea pentru Isus;</a:t>
            </a:r>
            <a:br/>
            <a:r>
              <a:t>ea arde ca flacăra neîncetat</a:t>
            </a:r>
            <a:br/>
            <a:r>
              <a:t>și mă fericeşte nespus!</a:t>
            </a:r>
            <a:br/>
            <a:r>
              <a:t>Orice plâns amar şi dureri de jar,</a:t>
            </a:r>
            <a:br/>
            <a:r>
              <a:t>ce-mi pasă de sunt pe-a mea cale!</a:t>
            </a:r>
            <a:br/>
            <a:r>
              <a:t>Când ştiu că Isus mă iubeşte nespus</a:t>
            </a:r>
            <a:br/>
            <a:r>
              <a:t>și m-aşteaptă în ceruri 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 cântec de dragoste am făurit,</a:t>
            </a:r>
            <a:br/>
            <a:r>
              <a:t>cu el, Doamne, vreau să-Ţi slujesc;</a:t>
            </a:r>
            <a:br/>
            <a:r>
              <a:t>și din zori de zi până-n noapte târziu</a:t>
            </a:r>
            <a:br/>
            <a:r>
              <a:t>vreau mereu să-Ţi spun: Te iubesc!</a:t>
            </a:r>
            <a:br/>
            <a:r>
              <a:t>Nicicând n-oi uita că-n iubirea Ta</a:t>
            </a:r>
            <a:br/>
            <a:r>
              <a:t>ca jertfă Te-ai dat pentru mine,</a:t>
            </a:r>
            <a:br/>
            <a:r>
              <a:t>cumplitu-mi păcat pe veci mi l-a spălat</a:t>
            </a:r>
            <a:br/>
            <a:r>
              <a:t>al Tău sânge nevinovat.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 cântec răsună prin munţi şi prin văi</a:t>
            </a:r>
            <a:br/>
            <a:r>
              <a:t>și chiar peste mări s-a întins;</a:t>
            </a:r>
            <a:br/>
            <a:r>
              <a:t>răsună voios şi străbate mereu,</a:t>
            </a:r>
            <a:br/>
            <a:r>
              <a:t>tot pământu-acum a cuprins.</a:t>
            </a:r>
            <a:br/>
            <a:r>
              <a:t>Oferiţi prinos că-n Isus Hristos</a:t>
            </a:r>
            <a:br/>
            <a:r>
              <a:t>iertată vă e orice vină!</a:t>
            </a:r>
            <a:br/>
            <a:r>
              <a:t>Să fie slăvit al meu Domn preaiubit</a:t>
            </a:r>
            <a:br/>
            <a:r>
              <a:t>c-al meu suflet la mântuit!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