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Un imn de glorie cântăm,</a:t>
            </a:r>
            <a:br/>
            <a:r>
              <a:t>vrem toţi pe Domnul să-L lăudăm,</a:t>
            </a:r>
            <a:br/>
            <a:r>
              <a:t>Aleluia, Aleluia!</a:t>
            </a:r>
            <a:br/>
            <a:r>
              <a:t>Hristos pe noi ne-a mântuit,</a:t>
            </a:r>
            <a:br/>
            <a:r>
              <a:t>iadul şi moartea-a biruit.</a:t>
            </a:r>
            <a:br/>
            <a:r>
              <a:t>Lăudați-L, Lăudați-L!</a:t>
            </a:r>
            <a:br/>
            <a:r>
              <a:t>Aleluia, Aleluia, Aleluia!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Din morţi Hristos a înviat,</a:t>
            </a:r>
            <a:br/>
            <a:r>
              <a:t>la ucenici S-a arătat,</a:t>
            </a:r>
            <a:br/>
            <a:r>
              <a:t>Aleluia, Aleluia!</a:t>
            </a:r>
            <a:br/>
            <a:r>
              <a:t>Când L-au văzut s-au bucurat</a:t>
            </a:r>
            <a:br/>
            <a:r>
              <a:t>și umiliţi s-au închinat.</a:t>
            </a:r>
            <a:br/>
            <a:r>
              <a:t>Lăudați-L, Lăudați-L!</a:t>
            </a:r>
            <a:br/>
            <a:r>
              <a:t>Aleluia, Aleluia, Aleluia!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Sus, pe un munte El i-a dus,</a:t>
            </a:r>
            <a:br/>
            <a:r>
              <a:t>să-I fie martori, El le-a spus,</a:t>
            </a:r>
            <a:br/>
            <a:r>
              <a:t>Aleluia, Aleluia!</a:t>
            </a:r>
            <a:br/>
            <a:r>
              <a:t>Apoi i-a binecuvântat</a:t>
            </a:r>
            <a:br/>
            <a:r>
              <a:t>și sus în slavă S-a ʼnălţat.</a:t>
            </a:r>
            <a:br/>
            <a:r>
              <a:t>Lăudați-L, Lăudați-L!</a:t>
            </a:r>
            <a:br/>
            <a:r>
              <a:t>Aleluia, Aleluia, Aleluia!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El a promis că va veni,</a:t>
            </a:r>
            <a:br/>
            <a:r>
              <a:t>pe-ai Săi iubiţi a-i proslăvi,</a:t>
            </a:r>
            <a:br/>
            <a:r>
              <a:t>Aleluia, Aleluia!</a:t>
            </a:r>
            <a:br/>
            <a:r>
              <a:t>De-aceea noi voios cântăm,</a:t>
            </a:r>
            <a:br/>
            <a:r>
              <a:t>pe-al nostru Domn Îl aşteptăm.</a:t>
            </a:r>
            <a:br/>
            <a:r>
              <a:t>Lăudați-L, Lăudați-L!</a:t>
            </a:r>
            <a:br/>
            <a:r>
              <a:t>Aleluia, Aleluia, Aleluia!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