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Veniți, pierduți, la Cel ce-i viu,</a:t>
            </a:r>
            <a:br/>
            <a:r>
              <a:t>Isus este același.</a:t>
            </a:r>
            <a:br/>
            <a:r>
              <a:t>Pe-al văduvei fiu a-nviat,</a:t>
            </a:r>
            <a:br/>
            <a:r>
              <a:t>și azi Isus e-același.</a:t>
            </a:r>
            <a:br/>
            <a:r>
              <a:t>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  <a:br/>
            <a:r>
              <a:t>Din pâinea vie vă-nfruptați,</a:t>
            </a:r>
            <a:br/>
            <a:r>
              <a:t>Isus este același.</a:t>
            </a:r>
            <a:br/>
            <a:r>
              <a:t>Mulțimile le-a săturat,</a:t>
            </a:r>
            <a:br/>
            <a:r>
              <a:t>și azi Isus e-același.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  <a:br/>
            <a:r>
              <a:t>Necazuri, temeri, spune-I Lui,</a:t>
            </a:r>
            <a:br/>
            <a:r>
              <a:t>Isus este același.</a:t>
            </a:r>
            <a:br/>
            <a:r>
              <a:t>Cu lacrimi de iubire-a plâns,</a:t>
            </a:r>
            <a:br/>
            <a:r>
              <a:t>și azi Isus e-același.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  <a:br/>
            <a:r>
              <a:t>Lumină clară poți avea,</a:t>
            </a:r>
            <a:br/>
            <a:r>
              <a:t>Isus este același.</a:t>
            </a:r>
            <a:br/>
            <a:r>
              <a:t>Vedere orbilor a dat,</a:t>
            </a:r>
            <a:br/>
            <a:r>
              <a:t>și azi Isus e-același.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  <a:br/>
            <a:r>
              <a:t>În al furtunii ceas, fii calm,</a:t>
            </a:r>
            <a:br/>
            <a:r>
              <a:t>Isus este același.</a:t>
            </a:r>
            <a:br/>
            <a:r>
              <a:t>El vântul, marea-a potolit,</a:t>
            </a:r>
            <a:br/>
            <a:r>
              <a:t>și azi Isus e-același.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  <a:br/>
            <a:r>
              <a:t>Cu ochi-uimiți Îl vom vedea,</a:t>
            </a:r>
            <a:br/>
            <a:r>
              <a:t>Isus este același.</a:t>
            </a:r>
            <a:br/>
            <a:r>
              <a:t>Ce zi măreață pentru noi!</a:t>
            </a:r>
            <a:br/>
            <a:r>
              <a:t>Și azi Isus e-același.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Și azi Isus e-același,</a:t>
            </a:r>
            <a:br/>
            <a:r>
              <a:t>El face-orice minune.</a:t>
            </a:r>
            <a:br/>
            <a:r>
              <a:t>O, lăudați-I Numele!</a:t>
            </a:r>
            <a:br/>
            <a:r>
              <a:t>Isus este același.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