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Venit din cer un Copil,</a:t>
            </a:r>
            <a:br/>
            <a:r>
              <a:t>gloria Lui Şi-a dezbrăcat,</a:t>
            </a:r>
            <a:br/>
            <a:r>
              <a:t>și nu slujit, ci slujind</a:t>
            </a:r>
            <a:br/>
            <a:r>
              <a:t>viaţa pentru noi Şi-a dat.</a:t>
            </a:r>
            <a:br/>
            <a:r>
              <a:t>E-al nostru Domn, Serv-Împărat,</a:t>
            </a:r>
            <a:br/>
            <a:r>
              <a:t>și El ne cheamă să-L urmăm,</a:t>
            </a:r>
            <a:br/>
            <a:r>
              <a:t>să ne dăm viaţa jertfă zilnică,</a:t>
            </a:r>
            <a:br/>
            <a:r>
              <a:t>spre slava Lui să ne-nchinăm.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Ţesut în lacrimi, tăcând,</a:t>
            </a:r>
            <a:br/>
            <a:r>
              <a:t>povara mea El o purta,</a:t>
            </a:r>
            <a:br/>
            <a:r>
              <a:t>zdrobit în inim-a zis:</a:t>
            </a:r>
            <a:br/>
            <a:r>
              <a:t> Nu cum Eu vreau, ci voia Ta!"</a:t>
            </a:r>
            <a:br/>
            <a:r>
              <a:t>E-al nostru Domn, Serv-Împărat,</a:t>
            </a:r>
            <a:br/>
            <a:r>
              <a:t>și El ne cheamă să-L urmăm,</a:t>
            </a:r>
            <a:br/>
            <a:r>
              <a:t>să ne dăm viaţa jertfă zilnică,</a:t>
            </a:r>
            <a:br/>
            <a:r>
              <a:t>spre slava Lui să ne-nchinăm.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Priveşte rănile Lui,</a:t>
            </a:r>
            <a:br/>
            <a:r>
              <a:t>cum ne vorbesc de jertfa Sa,</a:t>
            </a:r>
            <a:br/>
            <a:r>
              <a:t>mâini ce-au întins stelele,</a:t>
            </a:r>
            <a:br/>
            <a:r>
              <a:t>bătute-n lemn din vina mea!</a:t>
            </a:r>
            <a:br/>
            <a:r>
              <a:t>E-al nostru Domn, Serv-Împărat,</a:t>
            </a:r>
            <a:br/>
            <a:r>
              <a:t>și El ne cheamă să-L urmăm,</a:t>
            </a:r>
            <a:br/>
            <a:r>
              <a:t>să ne dăm viaţa jertfă zilnică,</a:t>
            </a:r>
            <a:br/>
            <a:r>
              <a:t>spre slava Lui să ne-nchinăm.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Deci să-nvăţăm să slujim,</a:t>
            </a:r>
            <a:br/>
            <a:r>
              <a:t>făcându-L Domn în temple vii.</a:t>
            </a:r>
            <a:br/>
            <a:r>
              <a:t>Sprijin să fim în nevoi,</a:t>
            </a:r>
            <a:br/>
            <a:r>
              <a:t>prin toate pe El să-L servim.</a:t>
            </a:r>
            <a:br/>
            <a:r>
              <a:t>Spre slava Lui să ne-nchinăm</a:t>
            </a:r>
            <a:br/>
            <a:r>
              <a:t>și să-L urmăm neîncetat,</a:t>
            </a:r>
            <a:br/>
            <a:r>
              <a:t>să ne dăm viaţa jertfă zilnică</a:t>
            </a:r>
            <a:br/>
            <a:r>
              <a:t>Acestui Domn, Serv-Împărat!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