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Viaţa mea Ţi-o dăruiesc,</a:t>
            </a:r>
            <a:br/>
            <a:r>
              <a:t>consacrat vreau să trăiesc.</a:t>
            </a:r>
            <a:br/>
            <a:r>
              <a:t>Zilele şi clipele</a:t>
            </a:r>
            <a:br/>
            <a:r>
              <a:t>să-Ţi reverse laude,</a:t>
            </a:r>
            <a:br/>
            <a:r>
              <a:t>să-Ţi reverse laude.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Mâinile-Ţi încredinţez,</a:t>
            </a:r>
            <a:br/>
            <a:r>
              <a:t>din iubire să lucrez.</a:t>
            </a:r>
            <a:br/>
            <a:r>
              <a:t>Vreau ca paşii mei oricând</a:t>
            </a:r>
            <a:br/>
            <a:r>
              <a:t>blând să umble pe pământ, </a:t>
            </a:r>
            <a:br/>
            <a:r>
              <a:t>blând să umble pe pământ.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Vocea Ţi-o voi închina,</a:t>
            </a:r>
            <a:br/>
            <a:r>
              <a:t>Ţie, Rege-Ţi va cânta,</a:t>
            </a:r>
            <a:br/>
            <a:r>
              <a:t>buzele-mi vor fi mereu</a:t>
            </a:r>
            <a:br/>
            <a:r>
              <a:t>pline de-adevărul Tău,</a:t>
            </a:r>
            <a:br/>
            <a:r>
              <a:t>pline de-adevărul Tău.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Banii mei Îţi aparţin,</a:t>
            </a:r>
            <a:br/>
            <a:r>
              <a:t>niciun dram n-am să reţin.</a:t>
            </a:r>
            <a:br/>
            <a:r>
              <a:t>Mintea mea şi orice dar</a:t>
            </a:r>
            <a:br/>
            <a:r>
              <a:t>foloseşte-le cu har,</a:t>
            </a:r>
            <a:br/>
            <a:r>
              <a:t>foloseşte-le cu har.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voinţa mea Ţi-o dau,</a:t>
            </a:r>
            <a:br/>
            <a:r>
              <a:t>vreau în voia Ta să stau.</a:t>
            </a:r>
            <a:br/>
            <a:r>
              <a:t>Inima Ţi-o dăruiesc</a:t>
            </a:r>
            <a:br/>
            <a:r>
              <a:t>ca să-Ţi fie tron regesc,</a:t>
            </a:r>
            <a:br/>
            <a:r>
              <a:t>ca să-Ţi fie tron regesc.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Dragostea şi tot ce-i bun</a:t>
            </a:r>
            <a:br/>
            <a:r>
              <a:t>înaintea Ta le pun.</a:t>
            </a:r>
            <a:br/>
            <a:r>
              <a:t>Doamne, vreau să-Ţi aparţin</a:t>
            </a:r>
            <a:br/>
            <a:r>
              <a:t>pentru veci şi pe deplin,</a:t>
            </a:r>
            <a:br/>
            <a:r>
              <a:t>pentru veci şi pe deplin.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