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Vino la apa vieţii</a:t>
            </a:r>
            <a:br/>
            <a:r>
              <a:t>slab, ostenit şi-nsetat.</a:t>
            </a:r>
            <a:br/>
            <a:r>
              <a:t>Vino, că nu în zadar vii,</a:t>
            </a:r>
            <a:br/>
            <a:r>
              <a:t>poţi fi şi tu azi iertat.</a:t>
            </a:r>
            <a:br/>
            <a:r>
              <a:t>Vino acum, nu amâna!</a:t>
            </a:r>
            <a:br/>
            <a:r>
              <a:t>Viaţă de veci în Isus vei afla.</a:t>
            </a:r>
            <a:br/>
            <a:r>
              <a:t>El este Apa vieţii!</a:t>
            </a:r>
            <a:br/>
            <a:r>
              <a:t>Vino, nu întârzia!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Vino la Domnul degrabă,</a:t>
            </a:r>
            <a:br/>
            <a:r>
              <a:t>plin de credinţă să fii.</a:t>
            </a:r>
            <a:br/>
            <a:r>
              <a:t>Orice păcat El îţi iartă,</a:t>
            </a:r>
            <a:br/>
            <a:r>
              <a:t>milă şi har vei primi.</a:t>
            </a:r>
            <a:br/>
            <a:r>
              <a:t>Vino acum, nu amâna!</a:t>
            </a:r>
            <a:br/>
            <a:r>
              <a:t>Viaţă de veci în Isus vei afla.</a:t>
            </a:r>
            <a:br/>
            <a:r>
              <a:t>El este Apa vieţii!</a:t>
            </a:r>
            <a:br/>
            <a:r>
              <a:t>Vino, nu întârzia!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Bea din izvorul acesta,</a:t>
            </a:r>
            <a:br/>
            <a:r>
              <a:t>vei fi deplin înnoit.</a:t>
            </a:r>
            <a:br/>
            <a:r>
              <a:t>Vezi, izvorăşte viaţa:</a:t>
            </a:r>
            <a:br/>
            <a:r>
              <a:t>vino, vei fi fericit.</a:t>
            </a:r>
            <a:br/>
            <a:r>
              <a:t>Vino acum, nu amâna!</a:t>
            </a:r>
            <a:br/>
            <a:r>
              <a:t>Viaţă de veci în Isus vei afla.</a:t>
            </a:r>
            <a:br/>
            <a:r>
              <a:t>El este Apa vieţii!</a:t>
            </a:r>
            <a:br/>
            <a:r>
              <a:t>Vino, nu întârzia!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