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Zi de zi, din fântâna mântuirii</a:t>
            </a:r>
            <a:br/>
            <a:r>
              <a:t>am să 'nalţ fericit un cântec nou</a:t>
            </a:r>
            <a:br/>
            <a:r>
              <a:t>și slavă Îţi voi da, căci m-ai aflat</a:t>
            </a:r>
            <a:br/>
            <a:r>
              <a:t>și din dureri şi iad m-ai salvat.</a:t>
            </a:r>
            <a:br/>
            <a:r>
              <a:t>Domn al iubirii, Mântuitor slăvit,</a:t>
            </a:r>
            <a:br/>
            <a:r>
              <a:t>Tu eşti viaţa mea, Adevărul,</a:t>
            </a:r>
            <a:br/>
            <a:r>
              <a:t>Calea către veşnicii.</a:t>
            </a:r>
            <a:br/>
            <a:r>
              <a:t>Tu ţii în mână mersul istoriei,</a:t>
            </a:r>
            <a:br/>
            <a:r>
              <a:t>Domn al cerului, Tu, Luceafăr viu,</a:t>
            </a:r>
            <a:br/>
            <a:r>
              <a:t>peste tot Tu vei domni.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 să spun că păcatele-s iertate, să vorbesc despre cugetul curat,</a:t>
            </a:r>
            <a:br/>
            <a:r>
              <a:t>de sângele preasfânt, de crucea Ta,</a:t>
            </a:r>
            <a:br/>
            <a:r>
              <a:t>de boldul morţii frânt, vreau să cânt!</a:t>
            </a:r>
            <a:br/>
            <a:r>
              <a:t>Domn al iubirii, Mântuitor slăvit,</a:t>
            </a:r>
            <a:br/>
            <a:r>
              <a:t>Tu eşti viaţa mea, Adevărul,</a:t>
            </a:r>
            <a:br/>
            <a:r>
              <a:t>Calea către veşnicii.</a:t>
            </a:r>
            <a:br/>
            <a:r>
              <a:t>Tu ţii în mână mersul istoriei,</a:t>
            </a:r>
            <a:br/>
            <a:r>
              <a:t>Domn al cerului, Tu, Luceafăr viu,</a:t>
            </a:r>
            <a:br/>
            <a:r>
              <a:t>peste tot Tu vei domni.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Vrednic eşti! Voi cânta în veşnicie, Tu, Isus, Mielul Cel neprihănit!</a:t>
            </a:r>
            <a:br/>
            <a:r>
              <a:t>Cu miile de mii Te voi slăvi</a:t>
            </a:r>
            <a:br/>
            <a:r>
              <a:t>în sfinte şi cereşti armonii.</a:t>
            </a:r>
            <a:br/>
            <a:r>
              <a:t>Domn al iubirii, Mântuitor slăvit,</a:t>
            </a:r>
            <a:br/>
            <a:r>
              <a:t>Tu eşti viaţa mea, Adevărul,</a:t>
            </a:r>
            <a:br/>
            <a:r>
              <a:t>Calea către veşnicii.</a:t>
            </a:r>
            <a:br/>
            <a:r>
              <a:t>Tu ţii în mână mersul istoriei,</a:t>
            </a:r>
            <a:br/>
            <a:r>
              <a:t>Domn al cerului, Tu, Luceafăr viu,</a:t>
            </a:r>
            <a:br/>
            <a:r>
              <a:t>peste tot Tu vei domni.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