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Ştiu bine că a Domnului</a:t>
            </a:r>
            <a:br/>
            <a:r>
              <a:t>e tăria în cer şi pe pământ.</a:t>
            </a:r>
            <a:br/>
            <a:r>
              <a:t>El face lucruri mari și nepătrunse,</a:t>
            </a:r>
            <a:br/>
            <a:r>
              <a:t>minuni fără sfârşit.</a:t>
            </a:r>
            <a:br/>
            <a:r>
              <a:t>El mută deodată munţii</a:t>
            </a:r>
            <a:br/>
            <a:r>
              <a:t>și-i răstoarnă dacă vrea,</a:t>
            </a:r>
            <a:br/>
            <a:r>
              <a:t>soarele se-ntunecă la porunca Sa.</a:t>
            </a:r>
            <a:br/>
            <a:r>
              <a:t>O, dacă El vrea să-mi facă bine,</a:t>
            </a:r>
            <a:br/>
            <a:r>
              <a:t>cine-L poate opri?</a:t>
            </a:r>
            <a:br/>
            <a:r>
              <a:t>Domnul meu porunceşte zorilor</a:t>
            </a:r>
            <a:br/>
            <a:r>
              <a:t>când s-alunge noaptea,</a:t>
            </a:r>
            <a:br/>
            <a:r>
              <a:t>și-i arată dimineţii locul pe cer.</a:t>
            </a:r>
            <a:br/>
            <a:r>
              <a:t>În mâna Lui sunt legile cerului,</a:t>
            </a:r>
            <a:br/>
            <a:r>
              <a:t>și eu-s în mâna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Mare e Domnul meu şi sfânt,</a:t>
            </a:r>
            <a:br/>
            <a:r>
              <a:t>mărirea Lui e-n cer și pe pământ.</a:t>
            </a:r>
            <a:br/>
            <a:r>
              <a:t>Şi ce multe sunt minunile Sale,</a:t>
            </a:r>
            <a:br/>
            <a:r>
              <a:t>minuni fără sfârşit.</a:t>
            </a:r>
            <a:br/>
            <a:r>
              <a:t>El mută deodată munţii</a:t>
            </a:r>
            <a:br/>
            <a:r>
              <a:t>și-i răstoarnă dacă vrea,</a:t>
            </a:r>
            <a:br/>
            <a:r>
              <a:t>soarele se-ntunecă la porunca Sa.</a:t>
            </a:r>
            <a:br/>
            <a:r>
              <a:t>O, dacă El vrea să-mi facă bine,</a:t>
            </a:r>
            <a:br/>
            <a:r>
              <a:t>cine-L poate opri?</a:t>
            </a:r>
            <a:br/>
            <a:r>
              <a:t>Domnul meu porunceşte zorilor</a:t>
            </a:r>
            <a:br/>
            <a:r>
              <a:t>când s-alunge noaptea,</a:t>
            </a:r>
            <a:br/>
            <a:r>
              <a:t>și-i arată dimineţii locul pe cer.</a:t>
            </a:r>
            <a:br/>
            <a:r>
              <a:t>În mâna Lui sunt legile cerului,</a:t>
            </a:r>
            <a:br/>
            <a:r>
              <a:t>și eu-s în mâna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