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lumea-aceasta toate-s trecătoare</a:t>
            </a:r>
            <a:br/>
            <a:r>
              <a:t>Se duc întruna, toate vor pieri.</a:t>
            </a:r>
            <a:br/>
            <a:r>
              <a:t>Și lucruri cari fac inima să doară</a:t>
            </a:r>
            <a:br/>
            <a:r>
              <a:t>Colo-n cer sus, vor fi doar amintiri!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Dar până-atunci voi lăuda pe Domnul</a:t>
            </a:r>
            <a:br/>
            <a:r>
              <a:t>Ruga mea spre El se va-nălța,</a:t>
            </a:r>
            <a:br/>
            <a:r>
              <a:t>Până-n 'cea zi când voi ajunge-n ceruri,</a:t>
            </a:r>
            <a:br/>
            <a:r>
              <a:t>În ziua când Îl voi vedea!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lumea-aceasta toate-s trecătoare</a:t>
            </a:r>
            <a:br/>
            <a:r>
              <a:t>Durerile-s doar trepte tot mai sus</a:t>
            </a:r>
            <a:br/>
            <a:r>
              <a:t>De-a lungul drumului, ce mă conduce</a:t>
            </a:r>
            <a:br/>
            <a:r>
              <a:t>La-al meu iubit Mântuitor,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Dar până-atunci voi lăuda pe Domnul</a:t>
            </a:r>
            <a:br/>
            <a:r>
              <a:t>Ruga mea spre El se va-nălța,</a:t>
            </a:r>
            <a:br/>
            <a:r>
              <a:t>Până-n 'cea zi când voi ajunge-n ceruri,</a:t>
            </a:r>
            <a:br/>
            <a:r>
              <a:t>În ziua când Îl voi vedea!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lumea-ceasta toate-s trecătoare</a:t>
            </a:r>
            <a:br/>
            <a:r>
              <a:t>Necazul meu de azi va fi cândva</a:t>
            </a:r>
            <a:br/>
            <a:r>
              <a:t>Cununa vieții cea nepieritoare</a:t>
            </a:r>
            <a:br/>
            <a:r>
              <a:t>Ce-n ziua-aceea Domnul mi-o va da!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Dar până-atunci voi lăuda pe Domnul</a:t>
            </a:r>
            <a:br/>
            <a:r>
              <a:t>Până-atunci cu drag voi aştepta!</a:t>
            </a:r>
            <a:br/>
            <a:r>
              <a:t>Până-n 'cea zi când voi ajunge-n ceruri,</a:t>
            </a:r>
            <a:br/>
            <a:r>
              <a:t>În ziua când Îl voi vedea!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