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mâna Ta îmi pun,</a:t>
            </a:r>
            <a:br/>
            <a:r>
              <a:t>Isus, eu mâna mea,</a:t>
            </a:r>
            <a:br/>
            <a:r>
              <a:t>Și-apoi vreau să rămân,</a:t>
            </a:r>
            <a:br/>
            <a:r>
              <a:t>Pân-la sfârşit aşa.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Vreau inima de-a Ta</a:t>
            </a:r>
            <a:br/>
            <a:r>
              <a:t>Pe veci să mi-alipesc,</a:t>
            </a:r>
            <a:br/>
            <a:r>
              <a:t>Să pot ajunge-aşa</a:t>
            </a:r>
            <a:br/>
            <a:r>
              <a:t>Un om duhovnicesc!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Picioarele să-mi ţin,</a:t>
            </a:r>
            <a:br/>
            <a:r>
              <a:t>Oricând pe urma Ta,</a:t>
            </a:r>
            <a:br/>
            <a:r>
              <a:t>De-i nor ori de-i senin,</a:t>
            </a:r>
            <a:br/>
            <a:r>
              <a:t>Să nu m-abat din 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Vreau inima de-a Ta</a:t>
            </a:r>
            <a:br/>
            <a:r>
              <a:t>Pe veci să mi-alipesc,</a:t>
            </a:r>
            <a:br/>
            <a:r>
              <a:t>Să pot ajunge-aşa</a:t>
            </a:r>
            <a:br/>
            <a:r>
              <a:t>Un om duhovnicesc!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Să-mi reazim capul meu,</a:t>
            </a:r>
            <a:br/>
            <a:r>
              <a:t>Smerit şi-ascultător,</a:t>
            </a:r>
            <a:br/>
            <a:r>
              <a:t>De pieptul Tău mereu,</a:t>
            </a:r>
            <a:br/>
            <a:r>
              <a:t>Iubit Mântuitor!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Vreau inima de-a Ta</a:t>
            </a:r>
            <a:br/>
            <a:r>
              <a:t>Pe veci să mi-alipesc,</a:t>
            </a:r>
            <a:br/>
            <a:r>
              <a:t>Să pot ajunge-aşa</a:t>
            </a:r>
            <a:br/>
            <a:r>
              <a:t>Un om duhovnicesc!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Şi ochii-n ochii Tăi</a:t>
            </a:r>
            <a:br/>
            <a:r>
              <a:t>Să-i ţin pân-la sfârşit</a:t>
            </a:r>
            <a:br/>
            <a:r>
              <a:t>S-ajung pe-a Tale căi</a:t>
            </a:r>
            <a:br/>
            <a:r>
              <a:t>În Cerul fericit!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Vreau inima de-a Ta</a:t>
            </a:r>
            <a:br/>
            <a:r>
              <a:t>Pe veci să mi-alipesc,</a:t>
            </a:r>
            <a:br/>
            <a:r>
              <a:t>Să pot ajunge-aşa</a:t>
            </a:r>
            <a:br/>
            <a:r>
              <a:t>Un om duhovnicesc!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