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orice suflet</a:t>
            </a:r>
            <a:br/>
            <a:r>
              <a:t>e-un tainic dor</a:t>
            </a:r>
            <a:br/>
            <a:r>
              <a:t>Aprins în noapte,</a:t>
            </a:r>
            <a:br/>
            <a:r>
              <a:t>sau stins şi gol,</a:t>
            </a:r>
            <a:br/>
            <a:r>
              <a:t>Dor de lumină,</a:t>
            </a:r>
            <a:br/>
            <a:r>
              <a:t>de veşnicie,</a:t>
            </a:r>
            <a:br/>
            <a:r>
              <a:t>Ascuns în inimi</a:t>
            </a:r>
            <a:br/>
            <a:r>
              <a:t>de Dumnezeu.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Deci poartă-ţi lumina</a:t>
            </a:r>
            <a:br/>
            <a:r>
              <a:t>prin întuneric,</a:t>
            </a:r>
            <a:br/>
            <a:r>
              <a:t>În noaptea fără</a:t>
            </a:r>
            <a:br/>
            <a:r>
              <a:t>nădejdi pe drum,</a:t>
            </a:r>
            <a:br/>
            <a:r>
              <a:t>Far neclintit</a:t>
            </a:r>
            <a:br/>
            <a:r>
              <a:t>să-ţi fie viaţa,</a:t>
            </a:r>
            <a:br/>
            <a:r>
              <a:t>Paşi să-ndrepte</a:t>
            </a:r>
            <a:br/>
            <a:r>
              <a:t>pe drumul bun,</a:t>
            </a:r>
            <a:br/>
            <a:r>
              <a:t>Lasă-n inimi</a:t>
            </a:r>
            <a:br/>
            <a:r>
              <a:t>un dor de cer!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 calea noastră</a:t>
            </a:r>
            <a:br/>
            <a:r>
              <a:t>se află-aievea</a:t>
            </a:r>
            <a:br/>
            <a:r>
              <a:t>Lumini căzute</a:t>
            </a:r>
            <a:br/>
            <a:r>
              <a:t>şi stinse-n vânt</a:t>
            </a:r>
            <a:br/>
            <a:r>
              <a:t>Şi mulţi încearcă</a:t>
            </a:r>
            <a:br/>
            <a:r>
              <a:t>sa ţină-aprinsă</a:t>
            </a:r>
            <a:br/>
            <a:r>
              <a:t>O amăgire,</a:t>
            </a:r>
            <a:br/>
            <a:r>
              <a:t>un dor străin.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Deci poartă-ţi lumina</a:t>
            </a:r>
            <a:br/>
            <a:r>
              <a:t>prin întuneric,</a:t>
            </a:r>
            <a:br/>
            <a:r>
              <a:t>În noaptea fără</a:t>
            </a:r>
            <a:br/>
            <a:r>
              <a:t>nădejdi pe drum,</a:t>
            </a:r>
            <a:br/>
            <a:r>
              <a:t>Far neclintit</a:t>
            </a:r>
            <a:br/>
            <a:r>
              <a:t>să-ţi fie viaţa,</a:t>
            </a:r>
            <a:br/>
            <a:r>
              <a:t>Paşi să-ndrepte</a:t>
            </a:r>
            <a:br/>
            <a:r>
              <a:t>pe drumul bun,</a:t>
            </a:r>
            <a:br/>
            <a:r>
              <a:t>Lasă-n inimi</a:t>
            </a:r>
            <a:br/>
            <a:r>
              <a:t>un dor de cer!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Să laşi în urmă</a:t>
            </a:r>
            <a:br/>
            <a:r>
              <a:t>ploi de lumină</a:t>
            </a:r>
            <a:br/>
            <a:r>
              <a:t>Pe drumul celor</a:t>
            </a:r>
            <a:br/>
            <a:r>
              <a:t>ce-au rătăcit,</a:t>
            </a:r>
            <a:br/>
            <a:r>
              <a:t>Arată calea,</a:t>
            </a:r>
            <a:br/>
            <a:r>
              <a:t>atinge inimi</a:t>
            </a:r>
            <a:br/>
            <a:r>
              <a:t>Şi dă speranţă</a:t>
            </a:r>
            <a:br/>
            <a:r>
              <a:t>prin Duhul Sfânt!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Deci poartă-ţi lumina</a:t>
            </a:r>
            <a:br/>
            <a:r>
              <a:t>prin întuneric,</a:t>
            </a:r>
            <a:br/>
            <a:r>
              <a:t>În noaptea fără</a:t>
            </a:r>
            <a:br/>
            <a:r>
              <a:t>nădejdi pe drum,</a:t>
            </a:r>
            <a:br/>
            <a:r>
              <a:t>Far neclintit</a:t>
            </a:r>
            <a:br/>
            <a:r>
              <a:t>să-ţi fie viaţa,</a:t>
            </a:r>
            <a:br/>
            <a:r>
              <a:t>Paşi să-ndrepte</a:t>
            </a:r>
            <a:br/>
            <a:r>
              <a:t>pe drumul bun,</a:t>
            </a:r>
            <a:br/>
            <a:r>
              <a:t>Lasă-n inimi</a:t>
            </a:r>
            <a:br/>
            <a:r>
              <a:t>un dor de cer!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Deci poartă-ţi lumina</a:t>
            </a:r>
            <a:br/>
            <a:r>
              <a:t>prin întuneric,</a:t>
            </a:r>
            <a:br/>
            <a:r>
              <a:t>În noaptea fără</a:t>
            </a:r>
            <a:br/>
            <a:r>
              <a:t>nădejdi pe drum,</a:t>
            </a:r>
            <a:br/>
            <a:r>
              <a:t>Far neclintit</a:t>
            </a:r>
            <a:br/>
            <a:r>
              <a:t>să-ţi fie viaţa,</a:t>
            </a:r>
            <a:br/>
            <a:r>
              <a:t>Paşi să-ndrepte</a:t>
            </a:r>
            <a:br/>
            <a:r>
              <a:t>pe drumul bun,</a:t>
            </a:r>
            <a:br/>
            <a:r>
              <a:t>Lasă-n inimi</a:t>
            </a:r>
            <a:br/>
            <a:r>
              <a:t>un dor de cer!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