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 temple zidite de mâini omenești,</a:t>
            </a:r>
            <a:br/>
            <a:r>
              <a:t>Tu, Doamne, nu stai niciodată,</a:t>
            </a:r>
            <a:br/>
            <a:r>
              <a:t>/: Căci Duh şi Lumină şi Dragoste eşti,</a:t>
            </a:r>
            <a:br/>
            <a:r>
              <a:t>Și Dragostea-i templul ce Tu-l locuieşti</a:t>
            </a:r>
            <a:br/>
            <a:r>
              <a:t>Când ea se păstrează curată!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 inima-n care credinţa-i veşmânt,</a:t>
            </a:r>
            <a:br/>
            <a:r>
              <a:t>Și-n sângele Tău curăţită,</a:t>
            </a:r>
            <a:br/>
            <a:r>
              <a:t>/: Tu vii cu iubire, Stăpâne Preasfânt</a:t>
            </a:r>
            <a:br/>
            <a:r>
              <a:t>E singurul templu dorit pe pământ,</a:t>
            </a:r>
            <a:br/>
            <a:r>
              <a:t>De inima Ta fericită!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Atunci când iubirea adună cu dor</a:t>
            </a:r>
            <a:br/>
            <a:r>
              <a:t>Copiii luminii divine,</a:t>
            </a:r>
            <a:br/>
            <a:r>
              <a:t>/: Cobori cu grăbire în mijlocul lor,</a:t>
            </a:r>
            <a:br/>
            <a:r>
              <a:t>Căci Tu le eşti Templu şi Har sfinţitor,</a:t>
            </a:r>
            <a:br/>
            <a:r>
              <a:t>Și Templu sunt ei pentru Tine!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Credinţa şi pacea şi-al dragostei jar,</a:t>
            </a:r>
            <a:br/>
            <a:r>
              <a:t>Și viaţa în Duh şi-n lumină,</a:t>
            </a:r>
            <a:br/>
            <a:r>
              <a:t>/: Sunt toate lucrări izvorâte din har,</a:t>
            </a:r>
            <a:br/>
            <a:r>
              <a:t>Sunt TempIu-Adevărului, fără hotar</a:t>
            </a:r>
            <a:br/>
            <a:r>
              <a:t>Umplut cu Fiinţa-Ți Divină!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Aici, în Lucrările Tale mereu,</a:t>
            </a:r>
            <a:br/>
            <a:r>
              <a:t>Tu stai şi-Ți găseşti desfătare,</a:t>
            </a:r>
            <a:br/>
            <a:r>
              <a:t>/: În ele să stau pe deplin vreau și eu</a:t>
            </a:r>
            <a:br/>
            <a:r>
              <a:t>Căci ele sunt Templul adâncului meu</a:t>
            </a:r>
            <a:br/>
            <a:r>
              <a:t>În care Ți-aduc închinare!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