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Învaţă-mă să-nfăptuiesc,</a:t>
            </a:r>
            <a:br/>
            <a:r>
              <a:t>O, Doamne, voia Ta mereu,</a:t>
            </a:r>
            <a:br/>
            <a:r>
              <a:t>Să nu pot altfel să trăiesc,</a:t>
            </a:r>
            <a:br/>
            <a:r>
              <a:t>De-ar fi să piară trupul meu!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/: Voia Ta, voia Ta,</a:t>
            </a:r>
            <a:br/>
            <a:r>
              <a:t>Doamne-n veci voia Ta</a:t>
            </a:r>
            <a:br/>
            <a:r>
              <a:t>Să mă umple deplin</a:t>
            </a:r>
            <a:br/>
            <a:r>
              <a:t>Pentru Tine, Amin! : /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Căci voia Ta e tot ce-i bun</a:t>
            </a:r>
            <a:br/>
            <a:r>
              <a:t>Şi azi şi mâine şi în veac.</a:t>
            </a:r>
            <a:br/>
            <a:r>
              <a:t>Ajută-mi ei să mă supun,</a:t>
            </a:r>
            <a:br/>
            <a:r>
              <a:t>Să pot să-Ţi fiu oricand pe plac!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/: Voia Ta, voia Ta,</a:t>
            </a:r>
            <a:br/>
            <a:r>
              <a:t>Doamne-n veci voia Ta</a:t>
            </a:r>
            <a:br/>
            <a:r>
              <a:t>Să mă umple deplin</a:t>
            </a:r>
            <a:br/>
            <a:r>
              <a:t>Pentru Tine, Amin! : /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Tu ai, prin Duhul Tău Cel Sfânt,</a:t>
            </a:r>
            <a:br/>
            <a:r>
              <a:t>Nebănuite, sfinte căi</a:t>
            </a:r>
            <a:br/>
            <a:r>
              <a:t>Să mă înveţi, pe-acest pământ,</a:t>
            </a:r>
            <a:br/>
            <a:r>
              <a:t>Voinţa Ta şi paşii Tăi!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/: Voia Ta, voia Ta,</a:t>
            </a:r>
            <a:br/>
            <a:r>
              <a:t>Doamne-n veci voia Ta</a:t>
            </a:r>
            <a:br/>
            <a:r>
              <a:t>Să mă umple deplin</a:t>
            </a:r>
            <a:br/>
            <a:r>
              <a:t>Pentru Tine, Amin! : /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Aceasta-i rugăciunea mea;</a:t>
            </a:r>
            <a:br/>
            <a:r>
              <a:t>Spre Tine necurmat o-ndrept</a:t>
            </a:r>
            <a:br/>
            <a:r>
              <a:t>Şi-n orice-mprejurare grea</a:t>
            </a:r>
            <a:br/>
            <a:r>
              <a:t>Să-mi ardă voia Ta în piept!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/: Voia Ta, voia Ta,</a:t>
            </a:r>
            <a:br/>
            <a:r>
              <a:t>Doamne-n veci voia Ta</a:t>
            </a:r>
            <a:br/>
            <a:r>
              <a:t>Să mă umple deplin</a:t>
            </a:r>
            <a:br/>
            <a:r>
              <a:t>Pentru Tine, Amin! : /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